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handoutMasterIdLst>
    <p:handoutMasterId r:id="rId20"/>
  </p:handoutMasterIdLst>
  <p:sldIdLst>
    <p:sldId id="279" r:id="rId2"/>
    <p:sldId id="348" r:id="rId3"/>
    <p:sldId id="350" r:id="rId4"/>
    <p:sldId id="257" r:id="rId5"/>
    <p:sldId id="280" r:id="rId6"/>
    <p:sldId id="346" r:id="rId7"/>
    <p:sldId id="347" r:id="rId8"/>
    <p:sldId id="474" r:id="rId9"/>
    <p:sldId id="260" r:id="rId10"/>
    <p:sldId id="477" r:id="rId11"/>
    <p:sldId id="479" r:id="rId12"/>
    <p:sldId id="478" r:id="rId13"/>
    <p:sldId id="481" r:id="rId14"/>
    <p:sldId id="291" r:id="rId15"/>
    <p:sldId id="292" r:id="rId16"/>
    <p:sldId id="351" r:id="rId17"/>
    <p:sldId id="483"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166268-659A-4FF1-BBD5-B19E0A5B5466}" v="658" dt="2024-08-12T20:10:05.499"/>
  </p1510:revLst>
</p1510:revInfo>
</file>

<file path=ppt/tableStyles.xml><?xml version="1.0" encoding="utf-8"?>
<a:tblStyleLst xmlns:a="http://schemas.openxmlformats.org/drawingml/2006/main" def="{0E3FDE45-AF77-4B5C-9715-49D594BDF05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Helle Formatvorlage 1 - Akz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howGuides="1">
      <p:cViewPr varScale="1">
        <p:scale>
          <a:sx n="111" d="100"/>
          <a:sy n="111" d="100"/>
        </p:scale>
        <p:origin x="594" y="84"/>
      </p:cViewPr>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121" d="100"/>
          <a:sy n="121" d="100"/>
        </p:scale>
        <p:origin x="4938"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enike Adebowale" userId="d13d4898-e1c3-4336-a44e-0c0e1ef3d2b3" providerId="ADAL" clId="{63166268-659A-4FF1-BBD5-B19E0A5B5466}"/>
    <pc:docChg chg="undo redo custSel addSld delSld modSld sldOrd modMainMaster">
      <pc:chgData name="Adenike Adebowale" userId="d13d4898-e1c3-4336-a44e-0c0e1ef3d2b3" providerId="ADAL" clId="{63166268-659A-4FF1-BBD5-B19E0A5B5466}" dt="2024-08-12T20:14:20.093" v="11177" actId="20577"/>
      <pc:docMkLst>
        <pc:docMk/>
      </pc:docMkLst>
      <pc:sldChg chg="addSp delSp modSp add mod">
        <pc:chgData name="Adenike Adebowale" userId="d13d4898-e1c3-4336-a44e-0c0e1ef3d2b3" providerId="ADAL" clId="{63166268-659A-4FF1-BBD5-B19E0A5B5466}" dt="2024-08-04T17:07:40.826" v="9628" actId="1076"/>
        <pc:sldMkLst>
          <pc:docMk/>
          <pc:sldMk cId="0" sldId="257"/>
        </pc:sldMkLst>
        <pc:spChg chg="del mod">
          <ac:chgData name="Adenike Adebowale" userId="d13d4898-e1c3-4336-a44e-0c0e1ef3d2b3" providerId="ADAL" clId="{63166268-659A-4FF1-BBD5-B19E0A5B5466}" dt="2024-08-04T11:58:35.277" v="3855" actId="478"/>
          <ac:spMkLst>
            <pc:docMk/>
            <pc:sldMk cId="0" sldId="257"/>
            <ac:spMk id="2" creationId="{00000000-0000-0000-0000-000000000000}"/>
          </ac:spMkLst>
        </pc:spChg>
        <pc:spChg chg="del mod">
          <ac:chgData name="Adenike Adebowale" userId="d13d4898-e1c3-4336-a44e-0c0e1ef3d2b3" providerId="ADAL" clId="{63166268-659A-4FF1-BBD5-B19E0A5B5466}" dt="2024-08-04T12:00:15.085" v="3906" actId="478"/>
          <ac:spMkLst>
            <pc:docMk/>
            <pc:sldMk cId="0" sldId="257"/>
            <ac:spMk id="3" creationId="{E46F4B3B-4395-4685-99C8-E26B4105E415}"/>
          </ac:spMkLst>
        </pc:spChg>
        <pc:spChg chg="del mod">
          <ac:chgData name="Adenike Adebowale" userId="d13d4898-e1c3-4336-a44e-0c0e1ef3d2b3" providerId="ADAL" clId="{63166268-659A-4FF1-BBD5-B19E0A5B5466}" dt="2024-08-04T12:00:17.802" v="3907" actId="478"/>
          <ac:spMkLst>
            <pc:docMk/>
            <pc:sldMk cId="0" sldId="257"/>
            <ac:spMk id="4" creationId="{3AE30FB3-BB94-4A4C-8329-9D41BF7AEA1A}"/>
          </ac:spMkLst>
        </pc:spChg>
        <pc:spChg chg="del mod">
          <ac:chgData name="Adenike Adebowale" userId="d13d4898-e1c3-4336-a44e-0c0e1ef3d2b3" providerId="ADAL" clId="{63166268-659A-4FF1-BBD5-B19E0A5B5466}" dt="2024-08-04T12:03:50.310" v="4039" actId="478"/>
          <ac:spMkLst>
            <pc:docMk/>
            <pc:sldMk cId="0" sldId="257"/>
            <ac:spMk id="6" creationId="{4AEC7A15-49EA-4EF1-9F69-84BB1CA0E463}"/>
          </ac:spMkLst>
        </pc:spChg>
        <pc:spChg chg="add mod">
          <ac:chgData name="Adenike Adebowale" userId="d13d4898-e1c3-4336-a44e-0c0e1ef3d2b3" providerId="ADAL" clId="{63166268-659A-4FF1-BBD5-B19E0A5B5466}" dt="2024-08-04T11:58:45.980" v="3870" actId="20577"/>
          <ac:spMkLst>
            <pc:docMk/>
            <pc:sldMk cId="0" sldId="257"/>
            <ac:spMk id="7" creationId="{D727DBF6-0985-184E-66EF-4D3ACC718D39}"/>
          </ac:spMkLst>
        </pc:spChg>
        <pc:spChg chg="add mod">
          <ac:chgData name="Adenike Adebowale" userId="d13d4898-e1c3-4336-a44e-0c0e1ef3d2b3" providerId="ADAL" clId="{63166268-659A-4FF1-BBD5-B19E0A5B5466}" dt="2024-08-04T17:07:40.826" v="9628" actId="1076"/>
          <ac:spMkLst>
            <pc:docMk/>
            <pc:sldMk cId="0" sldId="257"/>
            <ac:spMk id="9" creationId="{1B0283AC-B50C-BEE2-C273-3E8506A0A8A6}"/>
          </ac:spMkLst>
        </pc:spChg>
        <pc:spChg chg="add mod">
          <ac:chgData name="Adenike Adebowale" userId="d13d4898-e1c3-4336-a44e-0c0e1ef3d2b3" providerId="ADAL" clId="{63166268-659A-4FF1-BBD5-B19E0A5B5466}" dt="2024-08-04T17:07:38.246" v="9627" actId="1076"/>
          <ac:spMkLst>
            <pc:docMk/>
            <pc:sldMk cId="0" sldId="257"/>
            <ac:spMk id="12" creationId="{B93D6CF5-7ABC-EF55-092E-F17261793D94}"/>
          </ac:spMkLst>
        </pc:spChg>
        <pc:spChg chg="add mod">
          <ac:chgData name="Adenike Adebowale" userId="d13d4898-e1c3-4336-a44e-0c0e1ef3d2b3" providerId="ADAL" clId="{63166268-659A-4FF1-BBD5-B19E0A5B5466}" dt="2024-08-04T17:07:23.625" v="9626" actId="13822"/>
          <ac:spMkLst>
            <pc:docMk/>
            <pc:sldMk cId="0" sldId="257"/>
            <ac:spMk id="13" creationId="{695AB740-C381-7E60-E109-0332C70B148F}"/>
          </ac:spMkLst>
        </pc:spChg>
        <pc:picChg chg="add mod">
          <ac:chgData name="Adenike Adebowale" userId="d13d4898-e1c3-4336-a44e-0c0e1ef3d2b3" providerId="ADAL" clId="{63166268-659A-4FF1-BBD5-B19E0A5B5466}" dt="2024-08-04T12:04:20.045" v="4048" actId="1076"/>
          <ac:picMkLst>
            <pc:docMk/>
            <pc:sldMk cId="0" sldId="257"/>
            <ac:picMk id="11" creationId="{5F9326B7-C436-7A4D-E900-0B251E64F96E}"/>
          </ac:picMkLst>
        </pc:picChg>
        <pc:picChg chg="add del mod">
          <ac:chgData name="Adenike Adebowale" userId="d13d4898-e1c3-4336-a44e-0c0e1ef3d2b3" providerId="ADAL" clId="{63166268-659A-4FF1-BBD5-B19E0A5B5466}" dt="2024-08-04T12:02:00.864" v="3998" actId="478"/>
          <ac:picMkLst>
            <pc:docMk/>
            <pc:sldMk cId="0" sldId="257"/>
            <ac:picMk id="14" creationId="{83D98540-3D63-36A9-0E60-4E71DAC40DEA}"/>
          </ac:picMkLst>
        </pc:picChg>
        <pc:picChg chg="add del mod ord">
          <ac:chgData name="Adenike Adebowale" userId="d13d4898-e1c3-4336-a44e-0c0e1ef3d2b3" providerId="ADAL" clId="{63166268-659A-4FF1-BBD5-B19E0A5B5466}" dt="2024-08-04T12:03:25.541" v="4024" actId="478"/>
          <ac:picMkLst>
            <pc:docMk/>
            <pc:sldMk cId="0" sldId="257"/>
            <ac:picMk id="15" creationId="{B9C52AAC-BA30-C97F-B432-FD4FAAAE425E}"/>
          </ac:picMkLst>
        </pc:picChg>
      </pc:sldChg>
      <pc:sldChg chg="addSp delSp modSp add mod">
        <pc:chgData name="Adenike Adebowale" userId="d13d4898-e1c3-4336-a44e-0c0e1ef3d2b3" providerId="ADAL" clId="{63166268-659A-4FF1-BBD5-B19E0A5B5466}" dt="2024-08-12T20:06:53.657" v="11122"/>
        <pc:sldMkLst>
          <pc:docMk/>
          <pc:sldMk cId="0" sldId="260"/>
        </pc:sldMkLst>
        <pc:spChg chg="add mod">
          <ac:chgData name="Adenike Adebowale" userId="d13d4898-e1c3-4336-a44e-0c0e1ef3d2b3" providerId="ADAL" clId="{63166268-659A-4FF1-BBD5-B19E0A5B5466}" dt="2024-08-12T20:06:53.657" v="11122"/>
          <ac:spMkLst>
            <pc:docMk/>
            <pc:sldMk cId="0" sldId="260"/>
            <ac:spMk id="2" creationId="{6A6625E1-CB1B-3D7E-7F36-514072F555F5}"/>
          </ac:spMkLst>
        </pc:spChg>
        <pc:spChg chg="add mod">
          <ac:chgData name="Adenike Adebowale" userId="d13d4898-e1c3-4336-a44e-0c0e1ef3d2b3" providerId="ADAL" clId="{63166268-659A-4FF1-BBD5-B19E0A5B5466}" dt="2024-08-04T12:41:01.462" v="4275" actId="552"/>
          <ac:spMkLst>
            <pc:docMk/>
            <pc:sldMk cId="0" sldId="260"/>
            <ac:spMk id="3" creationId="{6182DDD0-FFE3-FB2A-D94B-86363CF92971}"/>
          </ac:spMkLst>
        </pc:spChg>
        <pc:spChg chg="add mod">
          <ac:chgData name="Adenike Adebowale" userId="d13d4898-e1c3-4336-a44e-0c0e1ef3d2b3" providerId="ADAL" clId="{63166268-659A-4FF1-BBD5-B19E0A5B5466}" dt="2024-08-04T12:42:02.643" v="4277" actId="1076"/>
          <ac:spMkLst>
            <pc:docMk/>
            <pc:sldMk cId="0" sldId="260"/>
            <ac:spMk id="4" creationId="{E7461A71-00DA-D7F5-D22A-0C626EBE38FB}"/>
          </ac:spMkLst>
        </pc:spChg>
        <pc:spChg chg="add del mod">
          <ac:chgData name="Adenike Adebowale" userId="d13d4898-e1c3-4336-a44e-0c0e1ef3d2b3" providerId="ADAL" clId="{63166268-659A-4FF1-BBD5-B19E0A5B5466}" dt="2024-08-04T12:39:43.965" v="4256" actId="478"/>
          <ac:spMkLst>
            <pc:docMk/>
            <pc:sldMk cId="0" sldId="260"/>
            <ac:spMk id="5" creationId="{FB1C33BF-4A41-7579-6761-44C9DDF806E9}"/>
          </ac:spMkLst>
        </pc:spChg>
        <pc:spChg chg="add del mod">
          <ac:chgData name="Adenike Adebowale" userId="d13d4898-e1c3-4336-a44e-0c0e1ef3d2b3" providerId="ADAL" clId="{63166268-659A-4FF1-BBD5-B19E0A5B5466}" dt="2024-08-04T12:39:46.793" v="4258" actId="478"/>
          <ac:spMkLst>
            <pc:docMk/>
            <pc:sldMk cId="0" sldId="260"/>
            <ac:spMk id="6" creationId="{ADC31E2C-E62B-6D9B-6448-17FD8B8BA3DD}"/>
          </ac:spMkLst>
        </pc:spChg>
        <pc:spChg chg="add mod">
          <ac:chgData name="Adenike Adebowale" userId="d13d4898-e1c3-4336-a44e-0c0e1ef3d2b3" providerId="ADAL" clId="{63166268-659A-4FF1-BBD5-B19E0A5B5466}" dt="2024-08-04T12:41:01.462" v="4275" actId="552"/>
          <ac:spMkLst>
            <pc:docMk/>
            <pc:sldMk cId="0" sldId="260"/>
            <ac:spMk id="7" creationId="{043C81A3-C790-D38E-DB25-227934DBB4DD}"/>
          </ac:spMkLst>
        </pc:spChg>
        <pc:spChg chg="mod">
          <ac:chgData name="Adenike Adebowale" userId="d13d4898-e1c3-4336-a44e-0c0e1ef3d2b3" providerId="ADAL" clId="{63166268-659A-4FF1-BBD5-B19E0A5B5466}" dt="2024-08-04T12:36:12.744" v="4067"/>
          <ac:spMkLst>
            <pc:docMk/>
            <pc:sldMk cId="0" sldId="260"/>
            <ac:spMk id="473381540" creationId="{00000000-0000-0000-0000-000000000000}"/>
          </ac:spMkLst>
        </pc:spChg>
        <pc:spChg chg="del">
          <ac:chgData name="Adenike Adebowale" userId="d13d4898-e1c3-4336-a44e-0c0e1ef3d2b3" providerId="ADAL" clId="{63166268-659A-4FF1-BBD5-B19E0A5B5466}" dt="2024-08-04T12:37:01.132" v="4091" actId="478"/>
          <ac:spMkLst>
            <pc:docMk/>
            <pc:sldMk cId="0" sldId="260"/>
            <ac:spMk id="975890761" creationId="{00000000-0000-0000-0000-000000000000}"/>
          </ac:spMkLst>
        </pc:spChg>
        <pc:spChg chg="mod">
          <ac:chgData name="Adenike Adebowale" userId="d13d4898-e1c3-4336-a44e-0c0e1ef3d2b3" providerId="ADAL" clId="{63166268-659A-4FF1-BBD5-B19E0A5B5466}" dt="2024-08-12T19:56:57.126" v="11098" actId="20577"/>
          <ac:spMkLst>
            <pc:docMk/>
            <pc:sldMk cId="0" sldId="260"/>
            <ac:spMk id="2011799818" creationId="{00000000-0000-0000-0000-000000000000}"/>
          </ac:spMkLst>
        </pc:spChg>
        <pc:picChg chg="add mod">
          <ac:chgData name="Adenike Adebowale" userId="d13d4898-e1c3-4336-a44e-0c0e1ef3d2b3" providerId="ADAL" clId="{63166268-659A-4FF1-BBD5-B19E0A5B5466}" dt="2024-08-04T12:40:37.622" v="4269" actId="1076"/>
          <ac:picMkLst>
            <pc:docMk/>
            <pc:sldMk cId="0" sldId="260"/>
            <ac:picMk id="3074" creationId="{2A1D4D32-4CE8-B3B3-5839-88AA6A02B95C}"/>
          </ac:picMkLst>
        </pc:picChg>
        <pc:picChg chg="del">
          <ac:chgData name="Adenike Adebowale" userId="d13d4898-e1c3-4336-a44e-0c0e1ef3d2b3" providerId="ADAL" clId="{63166268-659A-4FF1-BBD5-B19E0A5B5466}" dt="2024-08-04T12:27:36.952" v="4056" actId="478"/>
          <ac:picMkLst>
            <pc:docMk/>
            <pc:sldMk cId="0" sldId="260"/>
            <ac:picMk id="1095997168" creationId="{00000000-0000-0000-0000-000000000000}"/>
          </ac:picMkLst>
        </pc:picChg>
      </pc:sldChg>
      <pc:sldChg chg="del">
        <pc:chgData name="Adenike Adebowale" userId="d13d4898-e1c3-4336-a44e-0c0e1ef3d2b3" providerId="ADAL" clId="{63166268-659A-4FF1-BBD5-B19E0A5B5466}" dt="2024-08-04T18:08:01.593" v="10608" actId="47"/>
        <pc:sldMkLst>
          <pc:docMk/>
          <pc:sldMk cId="1616972239" sldId="261"/>
        </pc:sldMkLst>
      </pc:sldChg>
      <pc:sldChg chg="del">
        <pc:chgData name="Adenike Adebowale" userId="d13d4898-e1c3-4336-a44e-0c0e1ef3d2b3" providerId="ADAL" clId="{63166268-659A-4FF1-BBD5-B19E0A5B5466}" dt="2024-08-04T18:08:01.593" v="10608" actId="47"/>
        <pc:sldMkLst>
          <pc:docMk/>
          <pc:sldMk cId="354309483" sldId="262"/>
        </pc:sldMkLst>
      </pc:sldChg>
      <pc:sldChg chg="del">
        <pc:chgData name="Adenike Adebowale" userId="d13d4898-e1c3-4336-a44e-0c0e1ef3d2b3" providerId="ADAL" clId="{63166268-659A-4FF1-BBD5-B19E0A5B5466}" dt="2024-08-04T18:08:01.593" v="10608" actId="47"/>
        <pc:sldMkLst>
          <pc:docMk/>
          <pc:sldMk cId="2261040686" sldId="263"/>
        </pc:sldMkLst>
      </pc:sldChg>
      <pc:sldChg chg="del">
        <pc:chgData name="Adenike Adebowale" userId="d13d4898-e1c3-4336-a44e-0c0e1ef3d2b3" providerId="ADAL" clId="{63166268-659A-4FF1-BBD5-B19E0A5B5466}" dt="2024-08-04T18:08:01.593" v="10608" actId="47"/>
        <pc:sldMkLst>
          <pc:docMk/>
          <pc:sldMk cId="1038097441" sldId="264"/>
        </pc:sldMkLst>
      </pc:sldChg>
      <pc:sldChg chg="del">
        <pc:chgData name="Adenike Adebowale" userId="d13d4898-e1c3-4336-a44e-0c0e1ef3d2b3" providerId="ADAL" clId="{63166268-659A-4FF1-BBD5-B19E0A5B5466}" dt="2024-08-04T08:35:05.182" v="1" actId="47"/>
        <pc:sldMkLst>
          <pc:docMk/>
          <pc:sldMk cId="3694055343" sldId="265"/>
        </pc:sldMkLst>
      </pc:sldChg>
      <pc:sldChg chg="del">
        <pc:chgData name="Adenike Adebowale" userId="d13d4898-e1c3-4336-a44e-0c0e1ef3d2b3" providerId="ADAL" clId="{63166268-659A-4FF1-BBD5-B19E0A5B5466}" dt="2024-08-04T08:35:06.540" v="2" actId="47"/>
        <pc:sldMkLst>
          <pc:docMk/>
          <pc:sldMk cId="4084680583" sldId="273"/>
        </pc:sldMkLst>
      </pc:sldChg>
      <pc:sldChg chg="del">
        <pc:chgData name="Adenike Adebowale" userId="d13d4898-e1c3-4336-a44e-0c0e1ef3d2b3" providerId="ADAL" clId="{63166268-659A-4FF1-BBD5-B19E0A5B5466}" dt="2024-08-04T18:08:01.593" v="10608" actId="47"/>
        <pc:sldMkLst>
          <pc:docMk/>
          <pc:sldMk cId="3667467895" sldId="274"/>
        </pc:sldMkLst>
      </pc:sldChg>
      <pc:sldChg chg="del">
        <pc:chgData name="Adenike Adebowale" userId="d13d4898-e1c3-4336-a44e-0c0e1ef3d2b3" providerId="ADAL" clId="{63166268-659A-4FF1-BBD5-B19E0A5B5466}" dt="2024-08-04T18:08:01.593" v="10608" actId="47"/>
        <pc:sldMkLst>
          <pc:docMk/>
          <pc:sldMk cId="165921121" sldId="275"/>
        </pc:sldMkLst>
      </pc:sldChg>
      <pc:sldChg chg="del">
        <pc:chgData name="Adenike Adebowale" userId="d13d4898-e1c3-4336-a44e-0c0e1ef3d2b3" providerId="ADAL" clId="{63166268-659A-4FF1-BBD5-B19E0A5B5466}" dt="2024-08-04T18:08:01.593" v="10608" actId="47"/>
        <pc:sldMkLst>
          <pc:docMk/>
          <pc:sldMk cId="867215997" sldId="276"/>
        </pc:sldMkLst>
      </pc:sldChg>
      <pc:sldChg chg="del">
        <pc:chgData name="Adenike Adebowale" userId="d13d4898-e1c3-4336-a44e-0c0e1ef3d2b3" providerId="ADAL" clId="{63166268-659A-4FF1-BBD5-B19E0A5B5466}" dt="2024-08-04T18:08:01.593" v="10608" actId="47"/>
        <pc:sldMkLst>
          <pc:docMk/>
          <pc:sldMk cId="2951734016" sldId="277"/>
        </pc:sldMkLst>
      </pc:sldChg>
      <pc:sldChg chg="del">
        <pc:chgData name="Adenike Adebowale" userId="d13d4898-e1c3-4336-a44e-0c0e1ef3d2b3" providerId="ADAL" clId="{63166268-659A-4FF1-BBD5-B19E0A5B5466}" dt="2024-08-04T18:08:01.593" v="10608" actId="47"/>
        <pc:sldMkLst>
          <pc:docMk/>
          <pc:sldMk cId="1782211163" sldId="278"/>
        </pc:sldMkLst>
      </pc:sldChg>
      <pc:sldChg chg="addSp delSp modSp mod">
        <pc:chgData name="Adenike Adebowale" userId="d13d4898-e1c3-4336-a44e-0c0e1ef3d2b3" providerId="ADAL" clId="{63166268-659A-4FF1-BBD5-B19E0A5B5466}" dt="2024-08-12T20:14:20.093" v="11177" actId="20577"/>
        <pc:sldMkLst>
          <pc:docMk/>
          <pc:sldMk cId="2672108678" sldId="279"/>
        </pc:sldMkLst>
        <pc:spChg chg="mod">
          <ac:chgData name="Adenike Adebowale" userId="d13d4898-e1c3-4336-a44e-0c0e1ef3d2b3" providerId="ADAL" clId="{63166268-659A-4FF1-BBD5-B19E0A5B5466}" dt="2024-08-11T09:24:23.740" v="11096" actId="20577"/>
          <ac:spMkLst>
            <pc:docMk/>
            <pc:sldMk cId="2672108678" sldId="279"/>
            <ac:spMk id="2" creationId="{FAA2D7EF-B855-44BC-BBBF-9E54EB18F367}"/>
          </ac:spMkLst>
        </pc:spChg>
        <pc:spChg chg="mod">
          <ac:chgData name="Adenike Adebowale" userId="d13d4898-e1c3-4336-a44e-0c0e1ef3d2b3" providerId="ADAL" clId="{63166268-659A-4FF1-BBD5-B19E0A5B5466}" dt="2024-08-12T20:14:20.093" v="11177" actId="20577"/>
          <ac:spMkLst>
            <pc:docMk/>
            <pc:sldMk cId="2672108678" sldId="279"/>
            <ac:spMk id="3" creationId="{763B4205-E97E-4306-984B-C3F7660690C2}"/>
          </ac:spMkLst>
        </pc:spChg>
        <pc:spChg chg="del">
          <ac:chgData name="Adenike Adebowale" userId="d13d4898-e1c3-4336-a44e-0c0e1ef3d2b3" providerId="ADAL" clId="{63166268-659A-4FF1-BBD5-B19E0A5B5466}" dt="2024-08-04T08:40:21.814" v="249" actId="478"/>
          <ac:spMkLst>
            <pc:docMk/>
            <pc:sldMk cId="2672108678" sldId="279"/>
            <ac:spMk id="4" creationId="{B48BCF9E-8C19-41F2-B174-50A262AD3C12}"/>
          </ac:spMkLst>
        </pc:spChg>
        <pc:spChg chg="add del mod">
          <ac:chgData name="Adenike Adebowale" userId="d13d4898-e1c3-4336-a44e-0c0e1ef3d2b3" providerId="ADAL" clId="{63166268-659A-4FF1-BBD5-B19E0A5B5466}" dt="2024-08-04T08:40:23.820" v="250" actId="478"/>
          <ac:spMkLst>
            <pc:docMk/>
            <pc:sldMk cId="2672108678" sldId="279"/>
            <ac:spMk id="7" creationId="{7357503A-91E3-9E1C-81F4-B5BE5D46EF81}"/>
          </ac:spMkLst>
        </pc:spChg>
        <pc:picChg chg="mod">
          <ac:chgData name="Adenike Adebowale" userId="d13d4898-e1c3-4336-a44e-0c0e1ef3d2b3" providerId="ADAL" clId="{63166268-659A-4FF1-BBD5-B19E0A5B5466}" dt="2024-08-04T09:07:57.903" v="262" actId="14826"/>
          <ac:picMkLst>
            <pc:docMk/>
            <pc:sldMk cId="2672108678" sldId="279"/>
            <ac:picMk id="6" creationId="{0471D316-CAE6-F4E0-DCD2-0BA4A2F748C2}"/>
          </ac:picMkLst>
        </pc:picChg>
        <pc:picChg chg="add del mod">
          <ac:chgData name="Adenike Adebowale" userId="d13d4898-e1c3-4336-a44e-0c0e1ef3d2b3" providerId="ADAL" clId="{63166268-659A-4FF1-BBD5-B19E0A5B5466}" dt="2024-08-04T09:06:00.396" v="256" actId="478"/>
          <ac:picMkLst>
            <pc:docMk/>
            <pc:sldMk cId="2672108678" sldId="279"/>
            <ac:picMk id="9" creationId="{98D01C97-365C-2FD2-D2C2-88EC7A038DF7}"/>
          </ac:picMkLst>
        </pc:picChg>
        <pc:picChg chg="add del mod">
          <ac:chgData name="Adenike Adebowale" userId="d13d4898-e1c3-4336-a44e-0c0e1ef3d2b3" providerId="ADAL" clId="{63166268-659A-4FF1-BBD5-B19E0A5B5466}" dt="2024-08-04T09:07:59.797" v="263" actId="478"/>
          <ac:picMkLst>
            <pc:docMk/>
            <pc:sldMk cId="2672108678" sldId="279"/>
            <ac:picMk id="11" creationId="{66E3E2DC-A9E1-45C2-AD24-F6AC20C8557E}"/>
          </ac:picMkLst>
        </pc:picChg>
        <pc:picChg chg="add mod">
          <ac:chgData name="Adenike Adebowale" userId="d13d4898-e1c3-4336-a44e-0c0e1ef3d2b3" providerId="ADAL" clId="{63166268-659A-4FF1-BBD5-B19E0A5B5466}" dt="2024-08-04T10:41:04.508" v="2035"/>
          <ac:picMkLst>
            <pc:docMk/>
            <pc:sldMk cId="2672108678" sldId="279"/>
            <ac:picMk id="13" creationId="{6FE4FFC7-E589-964D-9A89-02370D08FF0B}"/>
          </ac:picMkLst>
        </pc:picChg>
      </pc:sldChg>
      <pc:sldChg chg="addSp delSp modSp mod ord">
        <pc:chgData name="Adenike Adebowale" userId="d13d4898-e1c3-4336-a44e-0c0e1ef3d2b3" providerId="ADAL" clId="{63166268-659A-4FF1-BBD5-B19E0A5B5466}" dt="2024-08-04T17:08:18.247" v="9629" actId="478"/>
        <pc:sldMkLst>
          <pc:docMk/>
          <pc:sldMk cId="2658674075" sldId="280"/>
        </pc:sldMkLst>
        <pc:spChg chg="del">
          <ac:chgData name="Adenike Adebowale" userId="d13d4898-e1c3-4336-a44e-0c0e1ef3d2b3" providerId="ADAL" clId="{63166268-659A-4FF1-BBD5-B19E0A5B5466}" dt="2024-08-04T09:24:49.241" v="790" actId="478"/>
          <ac:spMkLst>
            <pc:docMk/>
            <pc:sldMk cId="2658674075" sldId="280"/>
            <ac:spMk id="2" creationId="{44AAF0A7-5B33-C4DB-12EA-CC1B23F90DA8}"/>
          </ac:spMkLst>
        </pc:spChg>
        <pc:spChg chg="del">
          <ac:chgData name="Adenike Adebowale" userId="d13d4898-e1c3-4336-a44e-0c0e1ef3d2b3" providerId="ADAL" clId="{63166268-659A-4FF1-BBD5-B19E0A5B5466}" dt="2024-08-04T17:08:18.247" v="9629" actId="478"/>
          <ac:spMkLst>
            <pc:docMk/>
            <pc:sldMk cId="2658674075" sldId="280"/>
            <ac:spMk id="3" creationId="{F707E92F-3EB6-D975-E132-8002A5D566D4}"/>
          </ac:spMkLst>
        </pc:spChg>
        <pc:spChg chg="add del mod">
          <ac:chgData name="Adenike Adebowale" userId="d13d4898-e1c3-4336-a44e-0c0e1ef3d2b3" providerId="ADAL" clId="{63166268-659A-4FF1-BBD5-B19E0A5B5466}" dt="2024-08-04T09:23:58.314" v="782" actId="478"/>
          <ac:spMkLst>
            <pc:docMk/>
            <pc:sldMk cId="2658674075" sldId="280"/>
            <ac:spMk id="8" creationId="{3D5EFED0-940F-6FB7-0726-FB3E0C675B0B}"/>
          </ac:spMkLst>
        </pc:spChg>
        <pc:spChg chg="mod">
          <ac:chgData name="Adenike Adebowale" userId="d13d4898-e1c3-4336-a44e-0c0e1ef3d2b3" providerId="ADAL" clId="{63166268-659A-4FF1-BBD5-B19E0A5B5466}" dt="2024-08-04T09:24:43.132" v="788" actId="1076"/>
          <ac:spMkLst>
            <pc:docMk/>
            <pc:sldMk cId="2658674075" sldId="280"/>
            <ac:spMk id="24" creationId="{0FC67995-A230-AB7A-2843-B6983E63B24A}"/>
          </ac:spMkLst>
        </pc:spChg>
        <pc:graphicFrameChg chg="add del modGraphic">
          <ac:chgData name="Adenike Adebowale" userId="d13d4898-e1c3-4336-a44e-0c0e1ef3d2b3" providerId="ADAL" clId="{63166268-659A-4FF1-BBD5-B19E0A5B5466}" dt="2024-08-04T09:21:58.362" v="758" actId="1032"/>
          <ac:graphicFrameMkLst>
            <pc:docMk/>
            <pc:sldMk cId="2658674075" sldId="280"/>
            <ac:graphicFrameMk id="4" creationId="{3616F16E-A9A6-3108-F974-183C50D9DDBC}"/>
          </ac:graphicFrameMkLst>
        </pc:graphicFrameChg>
        <pc:graphicFrameChg chg="add del mod modGraphic">
          <ac:chgData name="Adenike Adebowale" userId="d13d4898-e1c3-4336-a44e-0c0e1ef3d2b3" providerId="ADAL" clId="{63166268-659A-4FF1-BBD5-B19E0A5B5466}" dt="2024-08-04T09:46:18.043" v="914" actId="20577"/>
          <ac:graphicFrameMkLst>
            <pc:docMk/>
            <pc:sldMk cId="2658674075" sldId="280"/>
            <ac:graphicFrameMk id="6" creationId="{8D2B5620-A2E0-01D9-B57F-E51ABDF16329}"/>
          </ac:graphicFrameMkLst>
        </pc:graphicFrameChg>
        <pc:graphicFrameChg chg="del mod">
          <ac:chgData name="Adenike Adebowale" userId="d13d4898-e1c3-4336-a44e-0c0e1ef3d2b3" providerId="ADAL" clId="{63166268-659A-4FF1-BBD5-B19E0A5B5466}" dt="2024-08-04T09:23:56.251" v="781" actId="478"/>
          <ac:graphicFrameMkLst>
            <pc:docMk/>
            <pc:sldMk cId="2658674075" sldId="280"/>
            <ac:graphicFrameMk id="17" creationId="{F9928BD7-8FCC-0B73-F7CE-2464DAE90B2F}"/>
          </ac:graphicFrameMkLst>
        </pc:graphicFrameChg>
        <pc:picChg chg="del">
          <ac:chgData name="Adenike Adebowale" userId="d13d4898-e1c3-4336-a44e-0c0e1ef3d2b3" providerId="ADAL" clId="{63166268-659A-4FF1-BBD5-B19E0A5B5466}" dt="2024-08-04T08:37:13.178" v="43" actId="478"/>
          <ac:picMkLst>
            <pc:docMk/>
            <pc:sldMk cId="2658674075" sldId="280"/>
            <ac:picMk id="5" creationId="{15591098-BEF8-890E-E94F-56F393A750D6}"/>
          </ac:picMkLst>
        </pc:picChg>
      </pc:sldChg>
      <pc:sldChg chg="del">
        <pc:chgData name="Adenike Adebowale" userId="d13d4898-e1c3-4336-a44e-0c0e1ef3d2b3" providerId="ADAL" clId="{63166268-659A-4FF1-BBD5-B19E0A5B5466}" dt="2024-08-04T08:35:25.059" v="9" actId="47"/>
        <pc:sldMkLst>
          <pc:docMk/>
          <pc:sldMk cId="4173493970" sldId="284"/>
        </pc:sldMkLst>
      </pc:sldChg>
      <pc:sldChg chg="del">
        <pc:chgData name="Adenike Adebowale" userId="d13d4898-e1c3-4336-a44e-0c0e1ef3d2b3" providerId="ADAL" clId="{63166268-659A-4FF1-BBD5-B19E0A5B5466}" dt="2024-08-04T08:36:20.063" v="23" actId="47"/>
        <pc:sldMkLst>
          <pc:docMk/>
          <pc:sldMk cId="2545316099" sldId="285"/>
        </pc:sldMkLst>
      </pc:sldChg>
      <pc:sldChg chg="del">
        <pc:chgData name="Adenike Adebowale" userId="d13d4898-e1c3-4336-a44e-0c0e1ef3d2b3" providerId="ADAL" clId="{63166268-659A-4FF1-BBD5-B19E0A5B5466}" dt="2024-08-04T08:36:20.063" v="23" actId="47"/>
        <pc:sldMkLst>
          <pc:docMk/>
          <pc:sldMk cId="1272231992" sldId="287"/>
        </pc:sldMkLst>
      </pc:sldChg>
      <pc:sldChg chg="del">
        <pc:chgData name="Adenike Adebowale" userId="d13d4898-e1c3-4336-a44e-0c0e1ef3d2b3" providerId="ADAL" clId="{63166268-659A-4FF1-BBD5-B19E0A5B5466}" dt="2024-08-04T08:35:11.922" v="6" actId="47"/>
        <pc:sldMkLst>
          <pc:docMk/>
          <pc:sldMk cId="3382431624" sldId="289"/>
        </pc:sldMkLst>
      </pc:sldChg>
      <pc:sldChg chg="del">
        <pc:chgData name="Adenike Adebowale" userId="d13d4898-e1c3-4336-a44e-0c0e1ef3d2b3" providerId="ADAL" clId="{63166268-659A-4FF1-BBD5-B19E0A5B5466}" dt="2024-08-04T08:36:20.063" v="23" actId="47"/>
        <pc:sldMkLst>
          <pc:docMk/>
          <pc:sldMk cId="4196121956" sldId="290"/>
        </pc:sldMkLst>
      </pc:sldChg>
      <pc:sldChg chg="del">
        <pc:chgData name="Adenike Adebowale" userId="d13d4898-e1c3-4336-a44e-0c0e1ef3d2b3" providerId="ADAL" clId="{63166268-659A-4FF1-BBD5-B19E0A5B5466}" dt="2024-08-04T08:35:31.777" v="16" actId="47"/>
        <pc:sldMkLst>
          <pc:docMk/>
          <pc:sldMk cId="1070041579" sldId="291"/>
        </pc:sldMkLst>
      </pc:sldChg>
      <pc:sldChg chg="modSp add mod">
        <pc:chgData name="Adenike Adebowale" userId="d13d4898-e1c3-4336-a44e-0c0e1ef3d2b3" providerId="ADAL" clId="{63166268-659A-4FF1-BBD5-B19E0A5B5466}" dt="2024-08-04T17:23:14.085" v="9746" actId="14100"/>
        <pc:sldMkLst>
          <pc:docMk/>
          <pc:sldMk cId="1171871522" sldId="291"/>
        </pc:sldMkLst>
        <pc:spChg chg="mod">
          <ac:chgData name="Adenike Adebowale" userId="d13d4898-e1c3-4336-a44e-0c0e1ef3d2b3" providerId="ADAL" clId="{63166268-659A-4FF1-BBD5-B19E0A5B5466}" dt="2024-08-04T17:23:14.085" v="9746" actId="14100"/>
          <ac:spMkLst>
            <pc:docMk/>
            <pc:sldMk cId="1171871522" sldId="291"/>
            <ac:spMk id="2" creationId="{A238572D-F1CC-4058-8F65-CEBF7544D2F3}"/>
          </ac:spMkLst>
        </pc:spChg>
        <pc:spChg chg="mod">
          <ac:chgData name="Adenike Adebowale" userId="d13d4898-e1c3-4336-a44e-0c0e1ef3d2b3" providerId="ADAL" clId="{63166268-659A-4FF1-BBD5-B19E0A5B5466}" dt="2024-08-04T17:22:53.931" v="9740" actId="20577"/>
          <ac:spMkLst>
            <pc:docMk/>
            <pc:sldMk cId="1171871522" sldId="291"/>
            <ac:spMk id="4" creationId="{935DBDC4-7C2E-4C92-BD73-EA01605FC4BA}"/>
          </ac:spMkLst>
        </pc:spChg>
      </pc:sldChg>
      <pc:sldChg chg="modSp add mod">
        <pc:chgData name="Adenike Adebowale" userId="d13d4898-e1c3-4336-a44e-0c0e1ef3d2b3" providerId="ADAL" clId="{63166268-659A-4FF1-BBD5-B19E0A5B5466}" dt="2024-08-04T17:51:15.818" v="10270" actId="113"/>
        <pc:sldMkLst>
          <pc:docMk/>
          <pc:sldMk cId="2664047382" sldId="292"/>
        </pc:sldMkLst>
        <pc:spChg chg="mod">
          <ac:chgData name="Adenike Adebowale" userId="d13d4898-e1c3-4336-a44e-0c0e1ef3d2b3" providerId="ADAL" clId="{63166268-659A-4FF1-BBD5-B19E0A5B5466}" dt="2024-08-04T17:51:15.818" v="10270" actId="113"/>
          <ac:spMkLst>
            <pc:docMk/>
            <pc:sldMk cId="2664047382" sldId="292"/>
            <ac:spMk id="2" creationId="{9FA357F0-5191-402A-9C48-5919C585A4B6}"/>
          </ac:spMkLst>
        </pc:spChg>
        <pc:spChg chg="mod">
          <ac:chgData name="Adenike Adebowale" userId="d13d4898-e1c3-4336-a44e-0c0e1ef3d2b3" providerId="ADAL" clId="{63166268-659A-4FF1-BBD5-B19E0A5B5466}" dt="2024-08-04T17:50:55.935" v="10267" actId="20578"/>
          <ac:spMkLst>
            <pc:docMk/>
            <pc:sldMk cId="2664047382" sldId="292"/>
            <ac:spMk id="4" creationId="{E0F29FFD-D71A-46C5-861B-5B5A391F915C}"/>
          </ac:spMkLst>
        </pc:spChg>
      </pc:sldChg>
      <pc:sldChg chg="del">
        <pc:chgData name="Adenike Adebowale" userId="d13d4898-e1c3-4336-a44e-0c0e1ef3d2b3" providerId="ADAL" clId="{63166268-659A-4FF1-BBD5-B19E0A5B5466}" dt="2024-08-04T08:36:20.063" v="23" actId="47"/>
        <pc:sldMkLst>
          <pc:docMk/>
          <pc:sldMk cId="2650981505" sldId="294"/>
        </pc:sldMkLst>
      </pc:sldChg>
      <pc:sldChg chg="del">
        <pc:chgData name="Adenike Adebowale" userId="d13d4898-e1c3-4336-a44e-0c0e1ef3d2b3" providerId="ADAL" clId="{63166268-659A-4FF1-BBD5-B19E0A5B5466}" dt="2024-08-04T08:36:20.063" v="23" actId="47"/>
        <pc:sldMkLst>
          <pc:docMk/>
          <pc:sldMk cId="3501882952" sldId="296"/>
        </pc:sldMkLst>
      </pc:sldChg>
      <pc:sldChg chg="del">
        <pc:chgData name="Adenike Adebowale" userId="d13d4898-e1c3-4336-a44e-0c0e1ef3d2b3" providerId="ADAL" clId="{63166268-659A-4FF1-BBD5-B19E0A5B5466}" dt="2024-08-04T08:36:20.063" v="23" actId="47"/>
        <pc:sldMkLst>
          <pc:docMk/>
          <pc:sldMk cId="3472002575" sldId="297"/>
        </pc:sldMkLst>
      </pc:sldChg>
      <pc:sldChg chg="del">
        <pc:chgData name="Adenike Adebowale" userId="d13d4898-e1c3-4336-a44e-0c0e1ef3d2b3" providerId="ADAL" clId="{63166268-659A-4FF1-BBD5-B19E0A5B5466}" dt="2024-08-04T08:36:20.063" v="23" actId="47"/>
        <pc:sldMkLst>
          <pc:docMk/>
          <pc:sldMk cId="356571053" sldId="299"/>
        </pc:sldMkLst>
      </pc:sldChg>
      <pc:sldChg chg="del">
        <pc:chgData name="Adenike Adebowale" userId="d13d4898-e1c3-4336-a44e-0c0e1ef3d2b3" providerId="ADAL" clId="{63166268-659A-4FF1-BBD5-B19E0A5B5466}" dt="2024-08-04T08:36:20.063" v="23" actId="47"/>
        <pc:sldMkLst>
          <pc:docMk/>
          <pc:sldMk cId="3084738258" sldId="301"/>
        </pc:sldMkLst>
      </pc:sldChg>
      <pc:sldChg chg="del">
        <pc:chgData name="Adenike Adebowale" userId="d13d4898-e1c3-4336-a44e-0c0e1ef3d2b3" providerId="ADAL" clId="{63166268-659A-4FF1-BBD5-B19E0A5B5466}" dt="2024-08-04T08:35:09.233" v="4" actId="47"/>
        <pc:sldMkLst>
          <pc:docMk/>
          <pc:sldMk cId="1855790043" sldId="303"/>
        </pc:sldMkLst>
      </pc:sldChg>
      <pc:sldChg chg="del">
        <pc:chgData name="Adenike Adebowale" userId="d13d4898-e1c3-4336-a44e-0c0e1ef3d2b3" providerId="ADAL" clId="{63166268-659A-4FF1-BBD5-B19E0A5B5466}" dt="2024-08-04T08:36:20.063" v="23" actId="47"/>
        <pc:sldMkLst>
          <pc:docMk/>
          <pc:sldMk cId="491275694" sldId="304"/>
        </pc:sldMkLst>
      </pc:sldChg>
      <pc:sldChg chg="del">
        <pc:chgData name="Adenike Adebowale" userId="d13d4898-e1c3-4336-a44e-0c0e1ef3d2b3" providerId="ADAL" clId="{63166268-659A-4FF1-BBD5-B19E0A5B5466}" dt="2024-08-04T08:36:20.063" v="23" actId="47"/>
        <pc:sldMkLst>
          <pc:docMk/>
          <pc:sldMk cId="1505465489" sldId="305"/>
        </pc:sldMkLst>
      </pc:sldChg>
      <pc:sldChg chg="del">
        <pc:chgData name="Adenike Adebowale" userId="d13d4898-e1c3-4336-a44e-0c0e1ef3d2b3" providerId="ADAL" clId="{63166268-659A-4FF1-BBD5-B19E0A5B5466}" dt="2024-08-04T08:36:20.063" v="23" actId="47"/>
        <pc:sldMkLst>
          <pc:docMk/>
          <pc:sldMk cId="4106700202" sldId="307"/>
        </pc:sldMkLst>
      </pc:sldChg>
      <pc:sldChg chg="del">
        <pc:chgData name="Adenike Adebowale" userId="d13d4898-e1c3-4336-a44e-0c0e1ef3d2b3" providerId="ADAL" clId="{63166268-659A-4FF1-BBD5-B19E0A5B5466}" dt="2024-08-04T08:35:10.385" v="5" actId="47"/>
        <pc:sldMkLst>
          <pc:docMk/>
          <pc:sldMk cId="1019869963" sldId="308"/>
        </pc:sldMkLst>
      </pc:sldChg>
      <pc:sldChg chg="del">
        <pc:chgData name="Adenike Adebowale" userId="d13d4898-e1c3-4336-a44e-0c0e1ef3d2b3" providerId="ADAL" clId="{63166268-659A-4FF1-BBD5-B19E0A5B5466}" dt="2024-08-04T08:36:20.063" v="23" actId="47"/>
        <pc:sldMkLst>
          <pc:docMk/>
          <pc:sldMk cId="1218533253" sldId="309"/>
        </pc:sldMkLst>
      </pc:sldChg>
      <pc:sldChg chg="del">
        <pc:chgData name="Adenike Adebowale" userId="d13d4898-e1c3-4336-a44e-0c0e1ef3d2b3" providerId="ADAL" clId="{63166268-659A-4FF1-BBD5-B19E0A5B5466}" dt="2024-08-04T08:36:20.063" v="23" actId="47"/>
        <pc:sldMkLst>
          <pc:docMk/>
          <pc:sldMk cId="2717690632" sldId="310"/>
        </pc:sldMkLst>
      </pc:sldChg>
      <pc:sldChg chg="del">
        <pc:chgData name="Adenike Adebowale" userId="d13d4898-e1c3-4336-a44e-0c0e1ef3d2b3" providerId="ADAL" clId="{63166268-659A-4FF1-BBD5-B19E0A5B5466}" dt="2024-08-04T08:36:20.063" v="23" actId="47"/>
        <pc:sldMkLst>
          <pc:docMk/>
          <pc:sldMk cId="3814999404" sldId="311"/>
        </pc:sldMkLst>
      </pc:sldChg>
      <pc:sldChg chg="del">
        <pc:chgData name="Adenike Adebowale" userId="d13d4898-e1c3-4336-a44e-0c0e1ef3d2b3" providerId="ADAL" clId="{63166268-659A-4FF1-BBD5-B19E0A5B5466}" dt="2024-08-04T08:36:20.063" v="23" actId="47"/>
        <pc:sldMkLst>
          <pc:docMk/>
          <pc:sldMk cId="4139887984" sldId="312"/>
        </pc:sldMkLst>
      </pc:sldChg>
      <pc:sldChg chg="del">
        <pc:chgData name="Adenike Adebowale" userId="d13d4898-e1c3-4336-a44e-0c0e1ef3d2b3" providerId="ADAL" clId="{63166268-659A-4FF1-BBD5-B19E0A5B5466}" dt="2024-08-04T08:36:20.063" v="23" actId="47"/>
        <pc:sldMkLst>
          <pc:docMk/>
          <pc:sldMk cId="459398783" sldId="313"/>
        </pc:sldMkLst>
      </pc:sldChg>
      <pc:sldChg chg="del">
        <pc:chgData name="Adenike Adebowale" userId="d13d4898-e1c3-4336-a44e-0c0e1ef3d2b3" providerId="ADAL" clId="{63166268-659A-4FF1-BBD5-B19E0A5B5466}" dt="2024-08-04T08:36:20.063" v="23" actId="47"/>
        <pc:sldMkLst>
          <pc:docMk/>
          <pc:sldMk cId="732451266" sldId="314"/>
        </pc:sldMkLst>
      </pc:sldChg>
      <pc:sldChg chg="del">
        <pc:chgData name="Adenike Adebowale" userId="d13d4898-e1c3-4336-a44e-0c0e1ef3d2b3" providerId="ADAL" clId="{63166268-659A-4FF1-BBD5-B19E0A5B5466}" dt="2024-08-04T08:36:56.767" v="25" actId="47"/>
        <pc:sldMkLst>
          <pc:docMk/>
          <pc:sldMk cId="3541731038" sldId="315"/>
        </pc:sldMkLst>
      </pc:sldChg>
      <pc:sldChg chg="del">
        <pc:chgData name="Adenike Adebowale" userId="d13d4898-e1c3-4336-a44e-0c0e1ef3d2b3" providerId="ADAL" clId="{63166268-659A-4FF1-BBD5-B19E0A5B5466}" dt="2024-08-04T08:34:51.689" v="0" actId="47"/>
        <pc:sldMkLst>
          <pc:docMk/>
          <pc:sldMk cId="2192355099" sldId="316"/>
        </pc:sldMkLst>
      </pc:sldChg>
      <pc:sldChg chg="del">
        <pc:chgData name="Adenike Adebowale" userId="d13d4898-e1c3-4336-a44e-0c0e1ef3d2b3" providerId="ADAL" clId="{63166268-659A-4FF1-BBD5-B19E0A5B5466}" dt="2024-08-04T08:36:20.063" v="23" actId="47"/>
        <pc:sldMkLst>
          <pc:docMk/>
          <pc:sldMk cId="4272174994" sldId="317"/>
        </pc:sldMkLst>
      </pc:sldChg>
      <pc:sldChg chg="del">
        <pc:chgData name="Adenike Adebowale" userId="d13d4898-e1c3-4336-a44e-0c0e1ef3d2b3" providerId="ADAL" clId="{63166268-659A-4FF1-BBD5-B19E0A5B5466}" dt="2024-08-04T08:36:20.063" v="23" actId="47"/>
        <pc:sldMkLst>
          <pc:docMk/>
          <pc:sldMk cId="4245615520" sldId="318"/>
        </pc:sldMkLst>
      </pc:sldChg>
      <pc:sldChg chg="del">
        <pc:chgData name="Adenike Adebowale" userId="d13d4898-e1c3-4336-a44e-0c0e1ef3d2b3" providerId="ADAL" clId="{63166268-659A-4FF1-BBD5-B19E0A5B5466}" dt="2024-08-04T08:36:20.063" v="23" actId="47"/>
        <pc:sldMkLst>
          <pc:docMk/>
          <pc:sldMk cId="1987495694" sldId="319"/>
        </pc:sldMkLst>
      </pc:sldChg>
      <pc:sldChg chg="del">
        <pc:chgData name="Adenike Adebowale" userId="d13d4898-e1c3-4336-a44e-0c0e1ef3d2b3" providerId="ADAL" clId="{63166268-659A-4FF1-BBD5-B19E0A5B5466}" dt="2024-08-04T08:36:20.063" v="23" actId="47"/>
        <pc:sldMkLst>
          <pc:docMk/>
          <pc:sldMk cId="3234071773" sldId="320"/>
        </pc:sldMkLst>
      </pc:sldChg>
      <pc:sldChg chg="del">
        <pc:chgData name="Adenike Adebowale" userId="d13d4898-e1c3-4336-a44e-0c0e1ef3d2b3" providerId="ADAL" clId="{63166268-659A-4FF1-BBD5-B19E0A5B5466}" dt="2024-08-04T08:35:38.443" v="18" actId="47"/>
        <pc:sldMkLst>
          <pc:docMk/>
          <pc:sldMk cId="1405744043" sldId="322"/>
        </pc:sldMkLst>
      </pc:sldChg>
      <pc:sldChg chg="del">
        <pc:chgData name="Adenike Adebowale" userId="d13d4898-e1c3-4336-a44e-0c0e1ef3d2b3" providerId="ADAL" clId="{63166268-659A-4FF1-BBD5-B19E0A5B5466}" dt="2024-08-04T08:36:20.063" v="23" actId="47"/>
        <pc:sldMkLst>
          <pc:docMk/>
          <pc:sldMk cId="2082833869" sldId="323"/>
        </pc:sldMkLst>
      </pc:sldChg>
      <pc:sldChg chg="del">
        <pc:chgData name="Adenike Adebowale" userId="d13d4898-e1c3-4336-a44e-0c0e1ef3d2b3" providerId="ADAL" clId="{63166268-659A-4FF1-BBD5-B19E0A5B5466}" dt="2024-08-04T08:36:59.002" v="26" actId="47"/>
        <pc:sldMkLst>
          <pc:docMk/>
          <pc:sldMk cId="714905525" sldId="324"/>
        </pc:sldMkLst>
      </pc:sldChg>
      <pc:sldChg chg="del">
        <pc:chgData name="Adenike Adebowale" userId="d13d4898-e1c3-4336-a44e-0c0e1ef3d2b3" providerId="ADAL" clId="{63166268-659A-4FF1-BBD5-B19E0A5B5466}" dt="2024-08-04T08:36:20.063" v="23" actId="47"/>
        <pc:sldMkLst>
          <pc:docMk/>
          <pc:sldMk cId="508156192" sldId="325"/>
        </pc:sldMkLst>
      </pc:sldChg>
      <pc:sldChg chg="del">
        <pc:chgData name="Adenike Adebowale" userId="d13d4898-e1c3-4336-a44e-0c0e1ef3d2b3" providerId="ADAL" clId="{63166268-659A-4FF1-BBD5-B19E0A5B5466}" dt="2024-08-04T08:35:30.844" v="15" actId="47"/>
        <pc:sldMkLst>
          <pc:docMk/>
          <pc:sldMk cId="315951596" sldId="326"/>
        </pc:sldMkLst>
      </pc:sldChg>
      <pc:sldChg chg="del">
        <pc:chgData name="Adenike Adebowale" userId="d13d4898-e1c3-4336-a44e-0c0e1ef3d2b3" providerId="ADAL" clId="{63166268-659A-4FF1-BBD5-B19E0A5B5466}" dt="2024-08-04T08:36:20.063" v="23" actId="47"/>
        <pc:sldMkLst>
          <pc:docMk/>
          <pc:sldMk cId="3038919993" sldId="327"/>
        </pc:sldMkLst>
      </pc:sldChg>
      <pc:sldChg chg="del">
        <pc:chgData name="Adenike Adebowale" userId="d13d4898-e1c3-4336-a44e-0c0e1ef3d2b3" providerId="ADAL" clId="{63166268-659A-4FF1-BBD5-B19E0A5B5466}" dt="2024-08-04T08:36:20.063" v="23" actId="47"/>
        <pc:sldMkLst>
          <pc:docMk/>
          <pc:sldMk cId="275855116" sldId="328"/>
        </pc:sldMkLst>
      </pc:sldChg>
      <pc:sldChg chg="del">
        <pc:chgData name="Adenike Adebowale" userId="d13d4898-e1c3-4336-a44e-0c0e1ef3d2b3" providerId="ADAL" clId="{63166268-659A-4FF1-BBD5-B19E0A5B5466}" dt="2024-08-04T08:35:13.110" v="7" actId="47"/>
        <pc:sldMkLst>
          <pc:docMk/>
          <pc:sldMk cId="2948491007" sldId="329"/>
        </pc:sldMkLst>
      </pc:sldChg>
      <pc:sldChg chg="del">
        <pc:chgData name="Adenike Adebowale" userId="d13d4898-e1c3-4336-a44e-0c0e1ef3d2b3" providerId="ADAL" clId="{63166268-659A-4FF1-BBD5-B19E0A5B5466}" dt="2024-08-04T08:36:56.010" v="24" actId="47"/>
        <pc:sldMkLst>
          <pc:docMk/>
          <pc:sldMk cId="2336342646" sldId="330"/>
        </pc:sldMkLst>
      </pc:sldChg>
      <pc:sldChg chg="del">
        <pc:chgData name="Adenike Adebowale" userId="d13d4898-e1c3-4336-a44e-0c0e1ef3d2b3" providerId="ADAL" clId="{63166268-659A-4FF1-BBD5-B19E0A5B5466}" dt="2024-08-04T08:35:24.247" v="8" actId="47"/>
        <pc:sldMkLst>
          <pc:docMk/>
          <pc:sldMk cId="2138604792" sldId="332"/>
        </pc:sldMkLst>
      </pc:sldChg>
      <pc:sldChg chg="del">
        <pc:chgData name="Adenike Adebowale" userId="d13d4898-e1c3-4336-a44e-0c0e1ef3d2b3" providerId="ADAL" clId="{63166268-659A-4FF1-BBD5-B19E0A5B5466}" dt="2024-08-04T08:35:38.443" v="18" actId="47"/>
        <pc:sldMkLst>
          <pc:docMk/>
          <pc:sldMk cId="2025271224" sldId="333"/>
        </pc:sldMkLst>
      </pc:sldChg>
      <pc:sldChg chg="del">
        <pc:chgData name="Adenike Adebowale" userId="d13d4898-e1c3-4336-a44e-0c0e1ef3d2b3" providerId="ADAL" clId="{63166268-659A-4FF1-BBD5-B19E0A5B5466}" dt="2024-08-04T08:35:25.848" v="10" actId="47"/>
        <pc:sldMkLst>
          <pc:docMk/>
          <pc:sldMk cId="3862936450" sldId="335"/>
        </pc:sldMkLst>
      </pc:sldChg>
      <pc:sldChg chg="del">
        <pc:chgData name="Adenike Adebowale" userId="d13d4898-e1c3-4336-a44e-0c0e1ef3d2b3" providerId="ADAL" clId="{63166268-659A-4FF1-BBD5-B19E0A5B5466}" dt="2024-08-04T08:35:26.863" v="11" actId="47"/>
        <pc:sldMkLst>
          <pc:docMk/>
          <pc:sldMk cId="3055154269" sldId="336"/>
        </pc:sldMkLst>
      </pc:sldChg>
      <pc:sldChg chg="del">
        <pc:chgData name="Adenike Adebowale" userId="d13d4898-e1c3-4336-a44e-0c0e1ef3d2b3" providerId="ADAL" clId="{63166268-659A-4FF1-BBD5-B19E0A5B5466}" dt="2024-08-04T08:35:28.211" v="12" actId="47"/>
        <pc:sldMkLst>
          <pc:docMk/>
          <pc:sldMk cId="1838626185" sldId="337"/>
        </pc:sldMkLst>
      </pc:sldChg>
      <pc:sldChg chg="del">
        <pc:chgData name="Adenike Adebowale" userId="d13d4898-e1c3-4336-a44e-0c0e1ef3d2b3" providerId="ADAL" clId="{63166268-659A-4FF1-BBD5-B19E0A5B5466}" dt="2024-08-04T08:35:32.646" v="17" actId="47"/>
        <pc:sldMkLst>
          <pc:docMk/>
          <pc:sldMk cId="2799077915" sldId="338"/>
        </pc:sldMkLst>
      </pc:sldChg>
      <pc:sldChg chg="del">
        <pc:chgData name="Adenike Adebowale" userId="d13d4898-e1c3-4336-a44e-0c0e1ef3d2b3" providerId="ADAL" clId="{63166268-659A-4FF1-BBD5-B19E0A5B5466}" dt="2024-08-04T08:35:38.443" v="18" actId="47"/>
        <pc:sldMkLst>
          <pc:docMk/>
          <pc:sldMk cId="1722990273" sldId="339"/>
        </pc:sldMkLst>
      </pc:sldChg>
      <pc:sldChg chg="del">
        <pc:chgData name="Adenike Adebowale" userId="d13d4898-e1c3-4336-a44e-0c0e1ef3d2b3" providerId="ADAL" clId="{63166268-659A-4FF1-BBD5-B19E0A5B5466}" dt="2024-08-04T08:35:08.051" v="3" actId="47"/>
        <pc:sldMkLst>
          <pc:docMk/>
          <pc:sldMk cId="621432566" sldId="340"/>
        </pc:sldMkLst>
      </pc:sldChg>
      <pc:sldChg chg="del">
        <pc:chgData name="Adenike Adebowale" userId="d13d4898-e1c3-4336-a44e-0c0e1ef3d2b3" providerId="ADAL" clId="{63166268-659A-4FF1-BBD5-B19E0A5B5466}" dt="2024-08-04T08:35:28.970" v="13" actId="47"/>
        <pc:sldMkLst>
          <pc:docMk/>
          <pc:sldMk cId="1670622628" sldId="341"/>
        </pc:sldMkLst>
      </pc:sldChg>
      <pc:sldChg chg="del">
        <pc:chgData name="Adenike Adebowale" userId="d13d4898-e1c3-4336-a44e-0c0e1ef3d2b3" providerId="ADAL" clId="{63166268-659A-4FF1-BBD5-B19E0A5B5466}" dt="2024-08-04T08:35:30.019" v="14" actId="47"/>
        <pc:sldMkLst>
          <pc:docMk/>
          <pc:sldMk cId="1137686805" sldId="342"/>
        </pc:sldMkLst>
      </pc:sldChg>
      <pc:sldChg chg="del">
        <pc:chgData name="Adenike Adebowale" userId="d13d4898-e1c3-4336-a44e-0c0e1ef3d2b3" providerId="ADAL" clId="{63166268-659A-4FF1-BBD5-B19E0A5B5466}" dt="2024-08-04T08:35:53.772" v="22" actId="47"/>
        <pc:sldMkLst>
          <pc:docMk/>
          <pc:sldMk cId="4164021805" sldId="343"/>
        </pc:sldMkLst>
      </pc:sldChg>
      <pc:sldChg chg="addSp delSp modSp del mod ord">
        <pc:chgData name="Adenike Adebowale" userId="d13d4898-e1c3-4336-a44e-0c0e1ef3d2b3" providerId="ADAL" clId="{63166268-659A-4FF1-BBD5-B19E0A5B5466}" dt="2024-08-04T17:53:03.628" v="10284" actId="47"/>
        <pc:sldMkLst>
          <pc:docMk/>
          <pc:sldMk cId="1413546777" sldId="344"/>
        </pc:sldMkLst>
        <pc:spChg chg="del">
          <ac:chgData name="Adenike Adebowale" userId="d13d4898-e1c3-4336-a44e-0c0e1ef3d2b3" providerId="ADAL" clId="{63166268-659A-4FF1-BBD5-B19E0A5B5466}" dt="2024-08-04T09:30:09.553" v="871"/>
          <ac:spMkLst>
            <pc:docMk/>
            <pc:sldMk cId="1413546777" sldId="344"/>
            <ac:spMk id="2" creationId="{5DCE2FC9-277F-8D1C-91EF-2DB546153470}"/>
          </ac:spMkLst>
        </pc:spChg>
        <pc:spChg chg="del mod">
          <ac:chgData name="Adenike Adebowale" userId="d13d4898-e1c3-4336-a44e-0c0e1ef3d2b3" providerId="ADAL" clId="{63166268-659A-4FF1-BBD5-B19E0A5B5466}" dt="2024-08-04T09:30:40.444" v="881" actId="478"/>
          <ac:spMkLst>
            <pc:docMk/>
            <pc:sldMk cId="1413546777" sldId="344"/>
            <ac:spMk id="3" creationId="{A5010AE8-1401-84BD-109E-FB6DFB7D6429}"/>
          </ac:spMkLst>
        </pc:spChg>
        <pc:spChg chg="del mod">
          <ac:chgData name="Adenike Adebowale" userId="d13d4898-e1c3-4336-a44e-0c0e1ef3d2b3" providerId="ADAL" clId="{63166268-659A-4FF1-BBD5-B19E0A5B5466}" dt="2024-08-04T09:30:38.693" v="880" actId="478"/>
          <ac:spMkLst>
            <pc:docMk/>
            <pc:sldMk cId="1413546777" sldId="344"/>
            <ac:spMk id="4" creationId="{44D2B9A1-0B27-18E5-EFF1-77C8426A286E}"/>
          </ac:spMkLst>
        </pc:spChg>
        <pc:spChg chg="add mod">
          <ac:chgData name="Adenike Adebowale" userId="d13d4898-e1c3-4336-a44e-0c0e1ef3d2b3" providerId="ADAL" clId="{63166268-659A-4FF1-BBD5-B19E0A5B5466}" dt="2024-08-04T09:30:26.905" v="876" actId="14100"/>
          <ac:spMkLst>
            <pc:docMk/>
            <pc:sldMk cId="1413546777" sldId="344"/>
            <ac:spMk id="5" creationId="{9B03D3C2-4123-0D89-09E2-88EFFE3970E3}"/>
          </ac:spMkLst>
        </pc:spChg>
        <pc:spChg chg="add del mod">
          <ac:chgData name="Adenike Adebowale" userId="d13d4898-e1c3-4336-a44e-0c0e1ef3d2b3" providerId="ADAL" clId="{63166268-659A-4FF1-BBD5-B19E0A5B5466}" dt="2024-08-04T09:30:42.251" v="882" actId="478"/>
          <ac:spMkLst>
            <pc:docMk/>
            <pc:sldMk cId="1413546777" sldId="344"/>
            <ac:spMk id="7" creationId="{D317A9B8-84A1-A0EE-2B96-E4C01DE5CAF4}"/>
          </ac:spMkLst>
        </pc:spChg>
      </pc:sldChg>
      <pc:sldChg chg="del">
        <pc:chgData name="Adenike Adebowale" userId="d13d4898-e1c3-4336-a44e-0c0e1ef3d2b3" providerId="ADAL" clId="{63166268-659A-4FF1-BBD5-B19E0A5B5466}" dt="2024-08-04T18:08:01.593" v="10608" actId="47"/>
        <pc:sldMkLst>
          <pc:docMk/>
          <pc:sldMk cId="3106287983" sldId="345"/>
        </pc:sldMkLst>
      </pc:sldChg>
      <pc:sldChg chg="del">
        <pc:chgData name="Adenike Adebowale" userId="d13d4898-e1c3-4336-a44e-0c0e1ef3d2b3" providerId="ADAL" clId="{63166268-659A-4FF1-BBD5-B19E0A5B5466}" dt="2024-08-04T08:35:52.890" v="21" actId="47"/>
        <pc:sldMkLst>
          <pc:docMk/>
          <pc:sldMk cId="1351476250" sldId="346"/>
        </pc:sldMkLst>
      </pc:sldChg>
      <pc:sldChg chg="addSp delSp modSp add mod modClrScheme chgLayout">
        <pc:chgData name="Adenike Adebowale" userId="d13d4898-e1c3-4336-a44e-0c0e1ef3d2b3" providerId="ADAL" clId="{63166268-659A-4FF1-BBD5-B19E0A5B5466}" dt="2024-08-04T17:08:21.523" v="9630" actId="478"/>
        <pc:sldMkLst>
          <pc:docMk/>
          <pc:sldMk cId="3141280114" sldId="346"/>
        </pc:sldMkLst>
        <pc:spChg chg="add mod ord">
          <ac:chgData name="Adenike Adebowale" userId="d13d4898-e1c3-4336-a44e-0c0e1ef3d2b3" providerId="ADAL" clId="{63166268-659A-4FF1-BBD5-B19E0A5B5466}" dt="2024-08-04T10:52:37.721" v="2186" actId="20577"/>
          <ac:spMkLst>
            <pc:docMk/>
            <pc:sldMk cId="3141280114" sldId="346"/>
            <ac:spMk id="2" creationId="{89530695-831D-8E3C-5A38-644210FA9A90}"/>
          </ac:spMkLst>
        </pc:spChg>
        <pc:spChg chg="del">
          <ac:chgData name="Adenike Adebowale" userId="d13d4898-e1c3-4336-a44e-0c0e1ef3d2b3" providerId="ADAL" clId="{63166268-659A-4FF1-BBD5-B19E0A5B5466}" dt="2024-08-04T17:08:21.523" v="9630" actId="478"/>
          <ac:spMkLst>
            <pc:docMk/>
            <pc:sldMk cId="3141280114" sldId="346"/>
            <ac:spMk id="3" creationId="{F707E92F-3EB6-D975-E132-8002A5D566D4}"/>
          </ac:spMkLst>
        </pc:spChg>
        <pc:spChg chg="add del mod ord">
          <ac:chgData name="Adenike Adebowale" userId="d13d4898-e1c3-4336-a44e-0c0e1ef3d2b3" providerId="ADAL" clId="{63166268-659A-4FF1-BBD5-B19E0A5B5466}" dt="2024-08-04T09:52:55.671" v="1657" actId="478"/>
          <ac:spMkLst>
            <pc:docMk/>
            <pc:sldMk cId="3141280114" sldId="346"/>
            <ac:spMk id="4" creationId="{0BDE917F-6238-20C6-EA6E-41BEEF9E8723}"/>
          </ac:spMkLst>
        </pc:spChg>
        <pc:spChg chg="mod ord">
          <ac:chgData name="Adenike Adebowale" userId="d13d4898-e1c3-4336-a44e-0c0e1ef3d2b3" providerId="ADAL" clId="{63166268-659A-4FF1-BBD5-B19E0A5B5466}" dt="2024-08-04T09:57:49.583" v="2028" actId="1076"/>
          <ac:spMkLst>
            <pc:docMk/>
            <pc:sldMk cId="3141280114" sldId="346"/>
            <ac:spMk id="24" creationId="{0FC67995-A230-AB7A-2843-B6983E63B24A}"/>
          </ac:spMkLst>
        </pc:spChg>
        <pc:graphicFrameChg chg="del">
          <ac:chgData name="Adenike Adebowale" userId="d13d4898-e1c3-4336-a44e-0c0e1ef3d2b3" providerId="ADAL" clId="{63166268-659A-4FF1-BBD5-B19E0A5B5466}" dt="2024-08-04T09:30:56.098" v="885" actId="478"/>
          <ac:graphicFrameMkLst>
            <pc:docMk/>
            <pc:sldMk cId="3141280114" sldId="346"/>
            <ac:graphicFrameMk id="6" creationId="{8D2B5620-A2E0-01D9-B57F-E51ABDF16329}"/>
          </ac:graphicFrameMkLst>
        </pc:graphicFrameChg>
      </pc:sldChg>
      <pc:sldChg chg="addSp delSp modSp add mod modClrScheme chgLayout">
        <pc:chgData name="Adenike Adebowale" userId="d13d4898-e1c3-4336-a44e-0c0e1ef3d2b3" providerId="ADAL" clId="{63166268-659A-4FF1-BBD5-B19E0A5B5466}" dt="2024-08-12T20:13:41.425" v="11154" actId="1076"/>
        <pc:sldMkLst>
          <pc:docMk/>
          <pc:sldMk cId="3626843491" sldId="347"/>
        </pc:sldMkLst>
        <pc:spChg chg="del mod">
          <ac:chgData name="Adenike Adebowale" userId="d13d4898-e1c3-4336-a44e-0c0e1ef3d2b3" providerId="ADAL" clId="{63166268-659A-4FF1-BBD5-B19E0A5B5466}" dt="2024-08-04T11:30:03.423" v="3162" actId="478"/>
          <ac:spMkLst>
            <pc:docMk/>
            <pc:sldMk cId="3626843491" sldId="347"/>
            <ac:spMk id="2" creationId="{89530695-831D-8E3C-5A38-644210FA9A90}"/>
          </ac:spMkLst>
        </pc:spChg>
        <pc:spChg chg="add del mod">
          <ac:chgData name="Adenike Adebowale" userId="d13d4898-e1c3-4336-a44e-0c0e1ef3d2b3" providerId="ADAL" clId="{63166268-659A-4FF1-BBD5-B19E0A5B5466}" dt="2024-08-12T20:13:17.309" v="11150" actId="478"/>
          <ac:spMkLst>
            <pc:docMk/>
            <pc:sldMk cId="3626843491" sldId="347"/>
            <ac:spMk id="2" creationId="{A7F40159-7F64-8C65-1649-821FA0FA3345}"/>
          </ac:spMkLst>
        </pc:spChg>
        <pc:spChg chg="mod ord">
          <ac:chgData name="Adenike Adebowale" userId="d13d4898-e1c3-4336-a44e-0c0e1ef3d2b3" providerId="ADAL" clId="{63166268-659A-4FF1-BBD5-B19E0A5B5466}" dt="2024-08-04T11:46:29.086" v="3822" actId="1076"/>
          <ac:spMkLst>
            <pc:docMk/>
            <pc:sldMk cId="3626843491" sldId="347"/>
            <ac:spMk id="3" creationId="{F707E92F-3EB6-D975-E132-8002A5D566D4}"/>
          </ac:spMkLst>
        </pc:spChg>
        <pc:spChg chg="add del mod">
          <ac:chgData name="Adenike Adebowale" userId="d13d4898-e1c3-4336-a44e-0c0e1ef3d2b3" providerId="ADAL" clId="{63166268-659A-4FF1-BBD5-B19E0A5B5466}" dt="2024-08-04T11:30:05.503" v="3163" actId="478"/>
          <ac:spMkLst>
            <pc:docMk/>
            <pc:sldMk cId="3626843491" sldId="347"/>
            <ac:spMk id="5" creationId="{3258B88D-8C13-B106-E05B-0C7A0B6E4F58}"/>
          </ac:spMkLst>
        </pc:spChg>
        <pc:spChg chg="add mod">
          <ac:chgData name="Adenike Adebowale" userId="d13d4898-e1c3-4336-a44e-0c0e1ef3d2b3" providerId="ADAL" clId="{63166268-659A-4FF1-BBD5-B19E0A5B5466}" dt="2024-08-12T20:13:41.425" v="11154" actId="1076"/>
          <ac:spMkLst>
            <pc:docMk/>
            <pc:sldMk cId="3626843491" sldId="347"/>
            <ac:spMk id="5" creationId="{3F631E01-D21F-DFD3-AC99-3CB22DDE939D}"/>
          </ac:spMkLst>
        </pc:spChg>
        <pc:spChg chg="add del mod">
          <ac:chgData name="Adenike Adebowale" userId="d13d4898-e1c3-4336-a44e-0c0e1ef3d2b3" providerId="ADAL" clId="{63166268-659A-4FF1-BBD5-B19E0A5B5466}" dt="2024-08-04T14:05:34.691" v="7576" actId="478"/>
          <ac:spMkLst>
            <pc:docMk/>
            <pc:sldMk cId="3626843491" sldId="347"/>
            <ac:spMk id="10" creationId="{513A9DB6-29F9-E430-BD10-2896EC675396}"/>
          </ac:spMkLst>
        </pc:spChg>
        <pc:spChg chg="add del mod">
          <ac:chgData name="Adenike Adebowale" userId="d13d4898-e1c3-4336-a44e-0c0e1ef3d2b3" providerId="ADAL" clId="{63166268-659A-4FF1-BBD5-B19E0A5B5466}" dt="2024-08-04T14:04:41.828" v="7534" actId="478"/>
          <ac:spMkLst>
            <pc:docMk/>
            <pc:sldMk cId="3626843491" sldId="347"/>
            <ac:spMk id="14" creationId="{874AA7E6-6BFD-E3C7-7290-1111B2CE9B7F}"/>
          </ac:spMkLst>
        </pc:spChg>
        <pc:spChg chg="add del mod">
          <ac:chgData name="Adenike Adebowale" userId="d13d4898-e1c3-4336-a44e-0c0e1ef3d2b3" providerId="ADAL" clId="{63166268-659A-4FF1-BBD5-B19E0A5B5466}" dt="2024-08-04T14:05:06.143" v="7540" actId="478"/>
          <ac:spMkLst>
            <pc:docMk/>
            <pc:sldMk cId="3626843491" sldId="347"/>
            <ac:spMk id="16" creationId="{CA1374B3-0D9E-61DD-B341-9A8CC59143C2}"/>
          </ac:spMkLst>
        </pc:spChg>
        <pc:spChg chg="add mod">
          <ac:chgData name="Adenike Adebowale" userId="d13d4898-e1c3-4336-a44e-0c0e1ef3d2b3" providerId="ADAL" clId="{63166268-659A-4FF1-BBD5-B19E0A5B5466}" dt="2024-08-04T14:06:56.683" v="7599" actId="1076"/>
          <ac:spMkLst>
            <pc:docMk/>
            <pc:sldMk cId="3626843491" sldId="347"/>
            <ac:spMk id="17" creationId="{9ED5E763-603C-5F23-AF9C-DAE586F9E681}"/>
          </ac:spMkLst>
        </pc:spChg>
        <pc:spChg chg="mod">
          <ac:chgData name="Adenike Adebowale" userId="d13d4898-e1c3-4336-a44e-0c0e1ef3d2b3" providerId="ADAL" clId="{63166268-659A-4FF1-BBD5-B19E0A5B5466}" dt="2024-08-04T11:48:26.821" v="3851" actId="1076"/>
          <ac:spMkLst>
            <pc:docMk/>
            <pc:sldMk cId="3626843491" sldId="347"/>
            <ac:spMk id="24" creationId="{0FC67995-A230-AB7A-2843-B6983E63B24A}"/>
          </ac:spMkLst>
        </pc:spChg>
        <pc:picChg chg="add mod">
          <ac:chgData name="Adenike Adebowale" userId="d13d4898-e1c3-4336-a44e-0c0e1ef3d2b3" providerId="ADAL" clId="{63166268-659A-4FF1-BBD5-B19E0A5B5466}" dt="2024-08-04T11:34:56.309" v="3214" actId="1076"/>
          <ac:picMkLst>
            <pc:docMk/>
            <pc:sldMk cId="3626843491" sldId="347"/>
            <ac:picMk id="6" creationId="{3320DBB4-0BC5-4F34-FFD2-2C9DAC7200CF}"/>
          </ac:picMkLst>
        </pc:picChg>
        <pc:picChg chg="add mod">
          <ac:chgData name="Adenike Adebowale" userId="d13d4898-e1c3-4336-a44e-0c0e1ef3d2b3" providerId="ADAL" clId="{63166268-659A-4FF1-BBD5-B19E0A5B5466}" dt="2024-08-04T12:55:23.630" v="5216" actId="1076"/>
          <ac:picMkLst>
            <pc:docMk/>
            <pc:sldMk cId="3626843491" sldId="347"/>
            <ac:picMk id="8" creationId="{736542F0-A5C2-1433-B9D5-AC3D6DE3489E}"/>
          </ac:picMkLst>
        </pc:picChg>
        <pc:picChg chg="add del mod">
          <ac:chgData name="Adenike Adebowale" userId="d13d4898-e1c3-4336-a44e-0c0e1ef3d2b3" providerId="ADAL" clId="{63166268-659A-4FF1-BBD5-B19E0A5B5466}" dt="2024-08-04T11:30:14.815" v="3166" actId="478"/>
          <ac:picMkLst>
            <pc:docMk/>
            <pc:sldMk cId="3626843491" sldId="347"/>
            <ac:picMk id="1026" creationId="{889140FA-1822-11E2-FE1F-8D96D2359921}"/>
          </ac:picMkLst>
        </pc:picChg>
        <pc:picChg chg="add del mod">
          <ac:chgData name="Adenike Adebowale" userId="d13d4898-e1c3-4336-a44e-0c0e1ef3d2b3" providerId="ADAL" clId="{63166268-659A-4FF1-BBD5-B19E0A5B5466}" dt="2024-08-04T11:32:34.774" v="3176" actId="478"/>
          <ac:picMkLst>
            <pc:docMk/>
            <pc:sldMk cId="3626843491" sldId="347"/>
            <ac:picMk id="1028" creationId="{6D333F01-A50F-5943-87F6-B317F8B45744}"/>
          </ac:picMkLst>
        </pc:picChg>
        <pc:cxnChg chg="add mod">
          <ac:chgData name="Adenike Adebowale" userId="d13d4898-e1c3-4336-a44e-0c0e1ef3d2b3" providerId="ADAL" clId="{63166268-659A-4FF1-BBD5-B19E0A5B5466}" dt="2024-08-04T14:06:58.618" v="7600" actId="1076"/>
          <ac:cxnSpMkLst>
            <pc:docMk/>
            <pc:sldMk cId="3626843491" sldId="347"/>
            <ac:cxnSpMk id="12" creationId="{BD78F5C1-5EC6-D917-0E9E-B6AA54589865}"/>
          </ac:cxnSpMkLst>
        </pc:cxnChg>
      </pc:sldChg>
      <pc:sldChg chg="del">
        <pc:chgData name="Adenike Adebowale" userId="d13d4898-e1c3-4336-a44e-0c0e1ef3d2b3" providerId="ADAL" clId="{63166268-659A-4FF1-BBD5-B19E0A5B5466}" dt="2024-08-04T08:36:20.063" v="23" actId="47"/>
        <pc:sldMkLst>
          <pc:docMk/>
          <pc:sldMk cId="3969063400" sldId="347"/>
        </pc:sldMkLst>
      </pc:sldChg>
      <pc:sldChg chg="addSp delSp modSp new mod ord modClrScheme chgLayout">
        <pc:chgData name="Adenike Adebowale" userId="d13d4898-e1c3-4336-a44e-0c0e1ef3d2b3" providerId="ADAL" clId="{63166268-659A-4FF1-BBD5-B19E0A5B5466}" dt="2024-08-11T09:23:38.476" v="11081" actId="14100"/>
        <pc:sldMkLst>
          <pc:docMk/>
          <pc:sldMk cId="1670689957" sldId="348"/>
        </pc:sldMkLst>
        <pc:spChg chg="del">
          <ac:chgData name="Adenike Adebowale" userId="d13d4898-e1c3-4336-a44e-0c0e1ef3d2b3" providerId="ADAL" clId="{63166268-659A-4FF1-BBD5-B19E0A5B5466}" dt="2024-08-04T10:41:17.946" v="2046" actId="478"/>
          <ac:spMkLst>
            <pc:docMk/>
            <pc:sldMk cId="1670689957" sldId="348"/>
            <ac:spMk id="2" creationId="{DDEC0AE2-CF34-0E6D-BBFE-B4DB583B6D6A}"/>
          </ac:spMkLst>
        </pc:spChg>
        <pc:spChg chg="del">
          <ac:chgData name="Adenike Adebowale" userId="d13d4898-e1c3-4336-a44e-0c0e1ef3d2b3" providerId="ADAL" clId="{63166268-659A-4FF1-BBD5-B19E0A5B5466}" dt="2024-08-04T10:41:16.885" v="2045" actId="478"/>
          <ac:spMkLst>
            <pc:docMk/>
            <pc:sldMk cId="1670689957" sldId="348"/>
            <ac:spMk id="3" creationId="{82644EA8-77D9-ADDB-8731-F649B986DF2D}"/>
          </ac:spMkLst>
        </pc:spChg>
        <pc:spChg chg="mod">
          <ac:chgData name="Adenike Adebowale" userId="d13d4898-e1c3-4336-a44e-0c0e1ef3d2b3" providerId="ADAL" clId="{63166268-659A-4FF1-BBD5-B19E0A5B5466}" dt="2024-08-11T09:20:44.606" v="11039"/>
          <ac:spMkLst>
            <pc:docMk/>
            <pc:sldMk cId="1670689957" sldId="348"/>
            <ac:spMk id="4" creationId="{3EBA849D-606B-8A77-31DD-F774F0EB7FA8}"/>
          </ac:spMkLst>
        </pc:spChg>
        <pc:spChg chg="del">
          <ac:chgData name="Adenike Adebowale" userId="d13d4898-e1c3-4336-a44e-0c0e1ef3d2b3" providerId="ADAL" clId="{63166268-659A-4FF1-BBD5-B19E0A5B5466}" dt="2024-08-04T10:41:18.942" v="2047" actId="478"/>
          <ac:spMkLst>
            <pc:docMk/>
            <pc:sldMk cId="1670689957" sldId="348"/>
            <ac:spMk id="4" creationId="{82CC47EE-E9FF-55E0-11A5-25BA0CCC93F2}"/>
          </ac:spMkLst>
        </pc:spChg>
        <pc:spChg chg="add del mod">
          <ac:chgData name="Adenike Adebowale" userId="d13d4898-e1c3-4336-a44e-0c0e1ef3d2b3" providerId="ADAL" clId="{63166268-659A-4FF1-BBD5-B19E0A5B5466}" dt="2024-08-04T10:46:43.791" v="2068" actId="26606"/>
          <ac:spMkLst>
            <pc:docMk/>
            <pc:sldMk cId="1670689957" sldId="348"/>
            <ac:spMk id="10" creationId="{98986551-E290-F4DE-7527-A21A1DA1D77B}"/>
          </ac:spMkLst>
        </pc:spChg>
        <pc:spChg chg="add del mod">
          <ac:chgData name="Adenike Adebowale" userId="d13d4898-e1c3-4336-a44e-0c0e1ef3d2b3" providerId="ADAL" clId="{63166268-659A-4FF1-BBD5-B19E0A5B5466}" dt="2024-08-04T10:41:30.514" v="2052" actId="26606"/>
          <ac:spMkLst>
            <pc:docMk/>
            <pc:sldMk cId="1670689957" sldId="348"/>
            <ac:spMk id="11" creationId="{6DF14E0B-5532-BE13-0829-356E5972339F}"/>
          </ac:spMkLst>
        </pc:spChg>
        <pc:spChg chg="add del mod">
          <ac:chgData name="Adenike Adebowale" userId="d13d4898-e1c3-4336-a44e-0c0e1ef3d2b3" providerId="ADAL" clId="{63166268-659A-4FF1-BBD5-B19E0A5B5466}" dt="2024-08-04T10:46:45.422" v="2070" actId="26606"/>
          <ac:spMkLst>
            <pc:docMk/>
            <pc:sldMk cId="1670689957" sldId="348"/>
            <ac:spMk id="12" creationId="{8BD7C945-BD0A-284A-F5CE-CCD862C7D76E}"/>
          </ac:spMkLst>
        </pc:spChg>
        <pc:spChg chg="add del mod">
          <ac:chgData name="Adenike Adebowale" userId="d13d4898-e1c3-4336-a44e-0c0e1ef3d2b3" providerId="ADAL" clId="{63166268-659A-4FF1-BBD5-B19E0A5B5466}" dt="2024-08-04T10:45:24.519" v="2058" actId="26606"/>
          <ac:spMkLst>
            <pc:docMk/>
            <pc:sldMk cId="1670689957" sldId="348"/>
            <ac:spMk id="13" creationId="{A7E9FECE-CE19-8C64-FECF-E0F2CF76CC56}"/>
          </ac:spMkLst>
        </pc:spChg>
        <pc:spChg chg="add del mod">
          <ac:chgData name="Adenike Adebowale" userId="d13d4898-e1c3-4336-a44e-0c0e1ef3d2b3" providerId="ADAL" clId="{63166268-659A-4FF1-BBD5-B19E0A5B5466}" dt="2024-08-04T10:46:45.422" v="2070" actId="26606"/>
          <ac:spMkLst>
            <pc:docMk/>
            <pc:sldMk cId="1670689957" sldId="348"/>
            <ac:spMk id="14" creationId="{85FF0A26-E399-B369-2B1E-412036001FFF}"/>
          </ac:spMkLst>
        </pc:spChg>
        <pc:spChg chg="add del mod">
          <ac:chgData name="Adenike Adebowale" userId="d13d4898-e1c3-4336-a44e-0c0e1ef3d2b3" providerId="ADAL" clId="{63166268-659A-4FF1-BBD5-B19E0A5B5466}" dt="2024-08-04T10:45:24.519" v="2058" actId="26606"/>
          <ac:spMkLst>
            <pc:docMk/>
            <pc:sldMk cId="1670689957" sldId="348"/>
            <ac:spMk id="15" creationId="{81B8073E-D257-C91C-45D6-48D7AFE7668B}"/>
          </ac:spMkLst>
        </pc:spChg>
        <pc:spChg chg="add del mod">
          <ac:chgData name="Adenike Adebowale" userId="d13d4898-e1c3-4336-a44e-0c0e1ef3d2b3" providerId="ADAL" clId="{63166268-659A-4FF1-BBD5-B19E0A5B5466}" dt="2024-08-04T10:46:49.148" v="2072" actId="26606"/>
          <ac:spMkLst>
            <pc:docMk/>
            <pc:sldMk cId="1670689957" sldId="348"/>
            <ac:spMk id="16" creationId="{18FC09BC-BE07-EA18-22AD-870D4D4CED3B}"/>
          </ac:spMkLst>
        </pc:spChg>
        <pc:spChg chg="add del mod">
          <ac:chgData name="Adenike Adebowale" userId="d13d4898-e1c3-4336-a44e-0c0e1ef3d2b3" providerId="ADAL" clId="{63166268-659A-4FF1-BBD5-B19E0A5B5466}" dt="2024-08-04T10:45:27.327" v="2060" actId="26606"/>
          <ac:spMkLst>
            <pc:docMk/>
            <pc:sldMk cId="1670689957" sldId="348"/>
            <ac:spMk id="17" creationId="{9F608EAA-5EC1-0E38-4CEA-6ABF3C4F0F04}"/>
          </ac:spMkLst>
        </pc:spChg>
        <pc:spChg chg="add del mod">
          <ac:chgData name="Adenike Adebowale" userId="d13d4898-e1c3-4336-a44e-0c0e1ef3d2b3" providerId="ADAL" clId="{63166268-659A-4FF1-BBD5-B19E0A5B5466}" dt="2024-08-04T10:47:02.130" v="2076" actId="26606"/>
          <ac:spMkLst>
            <pc:docMk/>
            <pc:sldMk cId="1670689957" sldId="348"/>
            <ac:spMk id="18" creationId="{683A393D-EB7D-FD7C-F0BA-BA92F7CC1A63}"/>
          </ac:spMkLst>
        </pc:spChg>
        <pc:spChg chg="add del mod">
          <ac:chgData name="Adenike Adebowale" userId="d13d4898-e1c3-4336-a44e-0c0e1ef3d2b3" providerId="ADAL" clId="{63166268-659A-4FF1-BBD5-B19E0A5B5466}" dt="2024-08-04T10:45:30.485" v="2062" actId="26606"/>
          <ac:spMkLst>
            <pc:docMk/>
            <pc:sldMk cId="1670689957" sldId="348"/>
            <ac:spMk id="19" creationId="{621E4206-8F59-3ABA-CA51-FA90A3E77F5C}"/>
          </ac:spMkLst>
        </pc:spChg>
        <pc:spChg chg="add del mod">
          <ac:chgData name="Adenike Adebowale" userId="d13d4898-e1c3-4336-a44e-0c0e1ef3d2b3" providerId="ADAL" clId="{63166268-659A-4FF1-BBD5-B19E0A5B5466}" dt="2024-08-04T10:47:02.130" v="2076" actId="26606"/>
          <ac:spMkLst>
            <pc:docMk/>
            <pc:sldMk cId="1670689957" sldId="348"/>
            <ac:spMk id="20" creationId="{45F7EAE2-3F2A-50D3-31AC-0DBC4596E2D9}"/>
          </ac:spMkLst>
        </pc:spChg>
        <pc:spChg chg="add del mod">
          <ac:chgData name="Adenike Adebowale" userId="d13d4898-e1c3-4336-a44e-0c0e1ef3d2b3" providerId="ADAL" clId="{63166268-659A-4FF1-BBD5-B19E0A5B5466}" dt="2024-08-04T10:45:40.275" v="2064" actId="26606"/>
          <ac:spMkLst>
            <pc:docMk/>
            <pc:sldMk cId="1670689957" sldId="348"/>
            <ac:spMk id="21" creationId="{7B4BEDEA-2510-9630-1858-2CF8B7CBB0C3}"/>
          </ac:spMkLst>
        </pc:spChg>
        <pc:spChg chg="add del mod">
          <ac:chgData name="Adenike Adebowale" userId="d13d4898-e1c3-4336-a44e-0c0e1ef3d2b3" providerId="ADAL" clId="{63166268-659A-4FF1-BBD5-B19E0A5B5466}" dt="2024-08-04T10:45:40.275" v="2064" actId="26606"/>
          <ac:spMkLst>
            <pc:docMk/>
            <pc:sldMk cId="1670689957" sldId="348"/>
            <ac:spMk id="22" creationId="{EF219FDA-F80F-1A83-626D-B903745DA9DA}"/>
          </ac:spMkLst>
        </pc:spChg>
        <pc:spChg chg="add mod ord">
          <ac:chgData name="Adenike Adebowale" userId="d13d4898-e1c3-4336-a44e-0c0e1ef3d2b3" providerId="ADAL" clId="{63166268-659A-4FF1-BBD5-B19E0A5B5466}" dt="2024-08-11T09:23:22.715" v="11075" actId="26606"/>
          <ac:spMkLst>
            <pc:docMk/>
            <pc:sldMk cId="1670689957" sldId="348"/>
            <ac:spMk id="26" creationId="{4FFF89B3-1EA3-4B24-723C-3BEF797C84E8}"/>
          </ac:spMkLst>
        </pc:spChg>
        <pc:spChg chg="add mod ord">
          <ac:chgData name="Adenike Adebowale" userId="d13d4898-e1c3-4336-a44e-0c0e1ef3d2b3" providerId="ADAL" clId="{63166268-659A-4FF1-BBD5-B19E0A5B5466}" dt="2024-08-11T09:23:22.715" v="11075" actId="26606"/>
          <ac:spMkLst>
            <pc:docMk/>
            <pc:sldMk cId="1670689957" sldId="348"/>
            <ac:spMk id="28" creationId="{AC899F04-B388-1588-6355-CC68F53F5B20}"/>
          </ac:spMkLst>
        </pc:spChg>
        <pc:grpChg chg="add del mod">
          <ac:chgData name="Adenike Adebowale" userId="d13d4898-e1c3-4336-a44e-0c0e1ef3d2b3" providerId="ADAL" clId="{63166268-659A-4FF1-BBD5-B19E0A5B5466}" dt="2024-08-11T09:21:06.223" v="11051" actId="1076"/>
          <ac:grpSpMkLst>
            <pc:docMk/>
            <pc:sldMk cId="1670689957" sldId="348"/>
            <ac:grpSpMk id="2" creationId="{20B2DF0F-94AA-AE1C-9479-0578FF8F58A4}"/>
          </ac:grpSpMkLst>
        </pc:grpChg>
        <pc:picChg chg="mod">
          <ac:chgData name="Adenike Adebowale" userId="d13d4898-e1c3-4336-a44e-0c0e1ef3d2b3" providerId="ADAL" clId="{63166268-659A-4FF1-BBD5-B19E0A5B5466}" dt="2024-08-11T09:20:44.606" v="11039"/>
          <ac:picMkLst>
            <pc:docMk/>
            <pc:sldMk cId="1670689957" sldId="348"/>
            <ac:picMk id="3" creationId="{7CC53E1F-4A8C-5417-6161-F6D4C20B7C75}"/>
          </ac:picMkLst>
        </pc:picChg>
        <pc:picChg chg="add mod">
          <ac:chgData name="Adenike Adebowale" userId="d13d4898-e1c3-4336-a44e-0c0e1ef3d2b3" providerId="ADAL" clId="{63166268-659A-4FF1-BBD5-B19E0A5B5466}" dt="2024-08-11T09:23:38.476" v="11081" actId="14100"/>
          <ac:picMkLst>
            <pc:docMk/>
            <pc:sldMk cId="1670689957" sldId="348"/>
            <ac:picMk id="5" creationId="{9F9FA4F6-635B-0599-6AAE-B648271E36E3}"/>
          </ac:picMkLst>
        </pc:picChg>
        <pc:picChg chg="add del mod">
          <ac:chgData name="Adenike Adebowale" userId="d13d4898-e1c3-4336-a44e-0c0e1ef3d2b3" providerId="ADAL" clId="{63166268-659A-4FF1-BBD5-B19E0A5B5466}" dt="2024-08-04T10:45:09.259" v="2053" actId="478"/>
          <ac:picMkLst>
            <pc:docMk/>
            <pc:sldMk cId="1670689957" sldId="348"/>
            <ac:picMk id="6" creationId="{D4100356-45F4-1344-9A27-B0F0D09D842C}"/>
          </ac:picMkLst>
        </pc:picChg>
        <pc:picChg chg="add del mod">
          <ac:chgData name="Adenike Adebowale" userId="d13d4898-e1c3-4336-a44e-0c0e1ef3d2b3" providerId="ADAL" clId="{63166268-659A-4FF1-BBD5-B19E0A5B5466}" dt="2024-08-04T10:48:18.097" v="2079" actId="478"/>
          <ac:picMkLst>
            <pc:docMk/>
            <pc:sldMk cId="1670689957" sldId="348"/>
            <ac:picMk id="8" creationId="{C0A124A6-0C8C-33CE-46DB-86EA58713E27}"/>
          </ac:picMkLst>
        </pc:picChg>
        <pc:picChg chg="add del mod">
          <ac:chgData name="Adenike Adebowale" userId="d13d4898-e1c3-4336-a44e-0c0e1ef3d2b3" providerId="ADAL" clId="{63166268-659A-4FF1-BBD5-B19E0A5B5466}" dt="2024-08-04T10:50:18.523" v="2134" actId="478"/>
          <ac:picMkLst>
            <pc:docMk/>
            <pc:sldMk cId="1670689957" sldId="348"/>
            <ac:picMk id="23" creationId="{432AFADC-0DEC-6FE3-B268-08907CF81406}"/>
          </ac:picMkLst>
        </pc:picChg>
        <pc:picChg chg="add del mod ord">
          <ac:chgData name="Adenike Adebowale" userId="d13d4898-e1c3-4336-a44e-0c0e1ef3d2b3" providerId="ADAL" clId="{63166268-659A-4FF1-BBD5-B19E0A5B5466}" dt="2024-08-11T09:23:06.222" v="11070" actId="478"/>
          <ac:picMkLst>
            <pc:docMk/>
            <pc:sldMk cId="1670689957" sldId="348"/>
            <ac:picMk id="25" creationId="{B27CD93A-F810-04A2-3264-D011D6F69B2F}"/>
          </ac:picMkLst>
        </pc:picChg>
      </pc:sldChg>
      <pc:sldChg chg="del">
        <pc:chgData name="Adenike Adebowale" userId="d13d4898-e1c3-4336-a44e-0c0e1ef3d2b3" providerId="ADAL" clId="{63166268-659A-4FF1-BBD5-B19E0A5B5466}" dt="2024-08-04T08:36:20.063" v="23" actId="47"/>
        <pc:sldMkLst>
          <pc:docMk/>
          <pc:sldMk cId="2466245564" sldId="348"/>
        </pc:sldMkLst>
      </pc:sldChg>
      <pc:sldChg chg="del">
        <pc:chgData name="Adenike Adebowale" userId="d13d4898-e1c3-4336-a44e-0c0e1ef3d2b3" providerId="ADAL" clId="{63166268-659A-4FF1-BBD5-B19E0A5B5466}" dt="2024-08-04T08:36:20.063" v="23" actId="47"/>
        <pc:sldMkLst>
          <pc:docMk/>
          <pc:sldMk cId="1920304917" sldId="349"/>
        </pc:sldMkLst>
      </pc:sldChg>
      <pc:sldChg chg="new del">
        <pc:chgData name="Adenike Adebowale" userId="d13d4898-e1c3-4336-a44e-0c0e1ef3d2b3" providerId="ADAL" clId="{63166268-659A-4FF1-BBD5-B19E0A5B5466}" dt="2024-08-04T11:25:19.156" v="3160" actId="47"/>
        <pc:sldMkLst>
          <pc:docMk/>
          <pc:sldMk cId="3906827539" sldId="349"/>
        </pc:sldMkLst>
      </pc:sldChg>
      <pc:sldChg chg="del">
        <pc:chgData name="Adenike Adebowale" userId="d13d4898-e1c3-4336-a44e-0c0e1ef3d2b3" providerId="ADAL" clId="{63166268-659A-4FF1-BBD5-B19E0A5B5466}" dt="2024-08-04T08:36:20.063" v="23" actId="47"/>
        <pc:sldMkLst>
          <pc:docMk/>
          <pc:sldMk cId="1083938001" sldId="350"/>
        </pc:sldMkLst>
      </pc:sldChg>
      <pc:sldChg chg="addSp delSp modSp add mod">
        <pc:chgData name="Adenike Adebowale" userId="d13d4898-e1c3-4336-a44e-0c0e1ef3d2b3" providerId="ADAL" clId="{63166268-659A-4FF1-BBD5-B19E0A5B5466}" dt="2024-08-12T20:07:13.677" v="11123" actId="20577"/>
        <pc:sldMkLst>
          <pc:docMk/>
          <pc:sldMk cId="3853629751" sldId="350"/>
        </pc:sldMkLst>
        <pc:spChg chg="mod">
          <ac:chgData name="Adenike Adebowale" userId="d13d4898-e1c3-4336-a44e-0c0e1ef3d2b3" providerId="ADAL" clId="{63166268-659A-4FF1-BBD5-B19E0A5B5466}" dt="2024-08-12T20:07:13.677" v="11123" actId="20577"/>
          <ac:spMkLst>
            <pc:docMk/>
            <pc:sldMk cId="3853629751" sldId="350"/>
            <ac:spMk id="26" creationId="{4FFF89B3-1EA3-4B24-723C-3BEF797C84E8}"/>
          </ac:spMkLst>
        </pc:spChg>
        <pc:picChg chg="add mod">
          <ac:chgData name="Adenike Adebowale" userId="d13d4898-e1c3-4336-a44e-0c0e1ef3d2b3" providerId="ADAL" clId="{63166268-659A-4FF1-BBD5-B19E0A5B5466}" dt="2024-08-11T09:23:50.140" v="11083"/>
          <ac:picMkLst>
            <pc:docMk/>
            <pc:sldMk cId="3853629751" sldId="350"/>
            <ac:picMk id="2" creationId="{A648BEA8-B11E-1D56-2F62-66301EBDE391}"/>
          </ac:picMkLst>
        </pc:picChg>
        <pc:picChg chg="del">
          <ac:chgData name="Adenike Adebowale" userId="d13d4898-e1c3-4336-a44e-0c0e1ef3d2b3" providerId="ADAL" clId="{63166268-659A-4FF1-BBD5-B19E0A5B5466}" dt="2024-08-11T09:23:48.966" v="11082" actId="478"/>
          <ac:picMkLst>
            <pc:docMk/>
            <pc:sldMk cId="3853629751" sldId="350"/>
            <ac:picMk id="25" creationId="{B27CD93A-F810-04A2-3264-D011D6F69B2F}"/>
          </ac:picMkLst>
        </pc:picChg>
      </pc:sldChg>
      <pc:sldChg chg="del">
        <pc:chgData name="Adenike Adebowale" userId="d13d4898-e1c3-4336-a44e-0c0e1ef3d2b3" providerId="ADAL" clId="{63166268-659A-4FF1-BBD5-B19E0A5B5466}" dt="2024-08-04T08:36:20.063" v="23" actId="47"/>
        <pc:sldMkLst>
          <pc:docMk/>
          <pc:sldMk cId="1167470739" sldId="351"/>
        </pc:sldMkLst>
      </pc:sldChg>
      <pc:sldChg chg="addSp delSp modSp add mod ord">
        <pc:chgData name="Adenike Adebowale" userId="d13d4898-e1c3-4336-a44e-0c0e1ef3d2b3" providerId="ADAL" clId="{63166268-659A-4FF1-BBD5-B19E0A5B5466}" dt="2024-08-12T20:10:01.302" v="11124" actId="478"/>
        <pc:sldMkLst>
          <pc:docMk/>
          <pc:sldMk cId="3432993181" sldId="351"/>
        </pc:sldMkLst>
        <pc:spChg chg="add del">
          <ac:chgData name="Adenike Adebowale" userId="d13d4898-e1c3-4336-a44e-0c0e1ef3d2b3" providerId="ADAL" clId="{63166268-659A-4FF1-BBD5-B19E0A5B5466}" dt="2024-08-12T20:10:01.302" v="11124" actId="478"/>
          <ac:spMkLst>
            <pc:docMk/>
            <pc:sldMk cId="3432993181" sldId="351"/>
            <ac:spMk id="4" creationId="{E73BF76B-3433-B46C-0DF1-7471077C9815}"/>
          </ac:spMkLst>
        </pc:spChg>
        <pc:spChg chg="add mod">
          <ac:chgData name="Adenike Adebowale" userId="d13d4898-e1c3-4336-a44e-0c0e1ef3d2b3" providerId="ADAL" clId="{63166268-659A-4FF1-BBD5-B19E0A5B5466}" dt="2024-08-12T19:59:02.631" v="11107" actId="404"/>
          <ac:spMkLst>
            <pc:docMk/>
            <pc:sldMk cId="3432993181" sldId="351"/>
            <ac:spMk id="6" creationId="{1BC1CADD-11A4-3830-6401-CCE2B1BFFFF5}"/>
          </ac:spMkLst>
        </pc:spChg>
      </pc:sldChg>
      <pc:sldChg chg="del">
        <pc:chgData name="Adenike Adebowale" userId="d13d4898-e1c3-4336-a44e-0c0e1ef3d2b3" providerId="ADAL" clId="{63166268-659A-4FF1-BBD5-B19E0A5B5466}" dt="2024-08-04T08:36:20.063" v="23" actId="47"/>
        <pc:sldMkLst>
          <pc:docMk/>
          <pc:sldMk cId="1910544939" sldId="352"/>
        </pc:sldMkLst>
      </pc:sldChg>
      <pc:sldChg chg="del">
        <pc:chgData name="Adenike Adebowale" userId="d13d4898-e1c3-4336-a44e-0c0e1ef3d2b3" providerId="ADAL" clId="{63166268-659A-4FF1-BBD5-B19E0A5B5466}" dt="2024-08-04T08:36:20.063" v="23" actId="47"/>
        <pc:sldMkLst>
          <pc:docMk/>
          <pc:sldMk cId="3830586651" sldId="353"/>
        </pc:sldMkLst>
      </pc:sldChg>
      <pc:sldChg chg="del">
        <pc:chgData name="Adenike Adebowale" userId="d13d4898-e1c3-4336-a44e-0c0e1ef3d2b3" providerId="ADAL" clId="{63166268-659A-4FF1-BBD5-B19E0A5B5466}" dt="2024-08-04T08:36:20.063" v="23" actId="47"/>
        <pc:sldMkLst>
          <pc:docMk/>
          <pc:sldMk cId="52388829" sldId="354"/>
        </pc:sldMkLst>
      </pc:sldChg>
      <pc:sldChg chg="addSp delSp modSp add mod">
        <pc:chgData name="Adenike Adebowale" userId="d13d4898-e1c3-4336-a44e-0c0e1ef3d2b3" providerId="ADAL" clId="{63166268-659A-4FF1-BBD5-B19E0A5B5466}" dt="2024-08-04T11:35:00.033" v="3216" actId="1076"/>
        <pc:sldMkLst>
          <pc:docMk/>
          <pc:sldMk cId="558951910" sldId="474"/>
        </pc:sldMkLst>
        <pc:picChg chg="add mod">
          <ac:chgData name="Adenike Adebowale" userId="d13d4898-e1c3-4336-a44e-0c0e1ef3d2b3" providerId="ADAL" clId="{63166268-659A-4FF1-BBD5-B19E0A5B5466}" dt="2024-08-04T11:34:21.567" v="3207" actId="1076"/>
          <ac:picMkLst>
            <pc:docMk/>
            <pc:sldMk cId="558951910" sldId="474"/>
            <ac:picMk id="2" creationId="{7A4FE4D4-207D-38CC-C23F-E6A5AA65F74F}"/>
          </ac:picMkLst>
        </pc:picChg>
        <pc:picChg chg="mod">
          <ac:chgData name="Adenike Adebowale" userId="d13d4898-e1c3-4336-a44e-0c0e1ef3d2b3" providerId="ADAL" clId="{63166268-659A-4FF1-BBD5-B19E0A5B5466}" dt="2024-08-04T11:34:26.650" v="3208" actId="1076"/>
          <ac:picMkLst>
            <pc:docMk/>
            <pc:sldMk cId="558951910" sldId="474"/>
            <ac:picMk id="17" creationId="{C9316E5A-80C3-F6B1-2EFB-30766C749EB8}"/>
          </ac:picMkLst>
        </pc:picChg>
        <pc:picChg chg="mod">
          <ac:chgData name="Adenike Adebowale" userId="d13d4898-e1c3-4336-a44e-0c0e1ef3d2b3" providerId="ADAL" clId="{63166268-659A-4FF1-BBD5-B19E0A5B5466}" dt="2024-08-04T11:35:00.033" v="3216" actId="1076"/>
          <ac:picMkLst>
            <pc:docMk/>
            <pc:sldMk cId="558951910" sldId="474"/>
            <ac:picMk id="21" creationId="{2D70E106-D521-EE01-78DE-63487464E3EB}"/>
          </ac:picMkLst>
        </pc:picChg>
        <pc:picChg chg="mod ord">
          <ac:chgData name="Adenike Adebowale" userId="d13d4898-e1c3-4336-a44e-0c0e1ef3d2b3" providerId="ADAL" clId="{63166268-659A-4FF1-BBD5-B19E0A5B5466}" dt="2024-08-04T11:34:29.902" v="3210" actId="1076"/>
          <ac:picMkLst>
            <pc:docMk/>
            <pc:sldMk cId="558951910" sldId="474"/>
            <ac:picMk id="24" creationId="{E69807F1-4010-73BB-F135-FB221234FB51}"/>
          </ac:picMkLst>
        </pc:picChg>
        <pc:picChg chg="add del">
          <ac:chgData name="Adenike Adebowale" userId="d13d4898-e1c3-4336-a44e-0c0e1ef3d2b3" providerId="ADAL" clId="{63166268-659A-4FF1-BBD5-B19E0A5B5466}" dt="2024-08-04T11:34:04.905" v="3199" actId="21"/>
          <ac:picMkLst>
            <pc:docMk/>
            <pc:sldMk cId="558951910" sldId="474"/>
            <ac:picMk id="26" creationId="{4462AAA8-CB22-FEEA-29D2-344954B9CFD0}"/>
          </ac:picMkLst>
        </pc:picChg>
        <pc:cxnChg chg="del">
          <ac:chgData name="Adenike Adebowale" userId="d13d4898-e1c3-4336-a44e-0c0e1ef3d2b3" providerId="ADAL" clId="{63166268-659A-4FF1-BBD5-B19E0A5B5466}" dt="2024-08-04T11:33:44.208" v="3193" actId="478"/>
          <ac:cxnSpMkLst>
            <pc:docMk/>
            <pc:sldMk cId="558951910" sldId="474"/>
            <ac:cxnSpMk id="43" creationId="{7E8BBC96-9A28-1897-3F09-B3176EAF7379}"/>
          </ac:cxnSpMkLst>
        </pc:cxnChg>
        <pc:cxnChg chg="del">
          <ac:chgData name="Adenike Adebowale" userId="d13d4898-e1c3-4336-a44e-0c0e1ef3d2b3" providerId="ADAL" clId="{63166268-659A-4FF1-BBD5-B19E0A5B5466}" dt="2024-08-04T11:33:43.198" v="3192" actId="478"/>
          <ac:cxnSpMkLst>
            <pc:docMk/>
            <pc:sldMk cId="558951910" sldId="474"/>
            <ac:cxnSpMk id="44" creationId="{C155F052-6326-DA89-A041-BD56E0F43A4E}"/>
          </ac:cxnSpMkLst>
        </pc:cxnChg>
        <pc:cxnChg chg="del">
          <ac:chgData name="Adenike Adebowale" userId="d13d4898-e1c3-4336-a44e-0c0e1ef3d2b3" providerId="ADAL" clId="{63166268-659A-4FF1-BBD5-B19E0A5B5466}" dt="2024-08-04T11:34:28.200" v="3209" actId="478"/>
          <ac:cxnSpMkLst>
            <pc:docMk/>
            <pc:sldMk cId="558951910" sldId="474"/>
            <ac:cxnSpMk id="47" creationId="{657721B5-B449-1339-2695-3676838CA819}"/>
          </ac:cxnSpMkLst>
        </pc:cxnChg>
        <pc:cxnChg chg="del">
          <ac:chgData name="Adenike Adebowale" userId="d13d4898-e1c3-4336-a44e-0c0e1ef3d2b3" providerId="ADAL" clId="{63166268-659A-4FF1-BBD5-B19E0A5B5466}" dt="2024-08-04T11:33:41.992" v="3191" actId="478"/>
          <ac:cxnSpMkLst>
            <pc:docMk/>
            <pc:sldMk cId="558951910" sldId="474"/>
            <ac:cxnSpMk id="48" creationId="{35DCA407-ED5E-93F4-E5EC-FC0BCD5DEA9C}"/>
          </ac:cxnSpMkLst>
        </pc:cxnChg>
      </pc:sldChg>
      <pc:sldChg chg="modSp add del mod">
        <pc:chgData name="Adenike Adebowale" userId="d13d4898-e1c3-4336-a44e-0c0e1ef3d2b3" providerId="ADAL" clId="{63166268-659A-4FF1-BBD5-B19E0A5B5466}" dt="2024-08-04T17:09:43.833" v="9674" actId="47"/>
        <pc:sldMkLst>
          <pc:docMk/>
          <pc:sldMk cId="3963091307" sldId="475"/>
        </pc:sldMkLst>
        <pc:spChg chg="mod">
          <ac:chgData name="Adenike Adebowale" userId="d13d4898-e1c3-4336-a44e-0c0e1ef3d2b3" providerId="ADAL" clId="{63166268-659A-4FF1-BBD5-B19E0A5B5466}" dt="2024-08-04T11:48:53.258" v="3852"/>
          <ac:spMkLst>
            <pc:docMk/>
            <pc:sldMk cId="3963091307" sldId="475"/>
            <ac:spMk id="24" creationId="{0FC67995-A230-AB7A-2843-B6983E63B24A}"/>
          </ac:spMkLst>
        </pc:spChg>
      </pc:sldChg>
      <pc:sldChg chg="addSp delSp modSp add del mod">
        <pc:chgData name="Adenike Adebowale" userId="d13d4898-e1c3-4336-a44e-0c0e1ef3d2b3" providerId="ADAL" clId="{63166268-659A-4FF1-BBD5-B19E0A5B5466}" dt="2024-08-04T12:55:32.444" v="5217" actId="47"/>
        <pc:sldMkLst>
          <pc:docMk/>
          <pc:sldMk cId="544079858" sldId="476"/>
        </pc:sldMkLst>
        <pc:spChg chg="mod">
          <ac:chgData name="Adenike Adebowale" userId="d13d4898-e1c3-4336-a44e-0c0e1ef3d2b3" providerId="ADAL" clId="{63166268-659A-4FF1-BBD5-B19E0A5B5466}" dt="2024-08-04T12:52:44.783" v="5131" actId="20578"/>
          <ac:spMkLst>
            <pc:docMk/>
            <pc:sldMk cId="544079858" sldId="476"/>
            <ac:spMk id="2" creationId="{89530695-831D-8E3C-5A38-644210FA9A90}"/>
          </ac:spMkLst>
        </pc:spChg>
        <pc:spChg chg="add del mod">
          <ac:chgData name="Adenike Adebowale" userId="d13d4898-e1c3-4336-a44e-0c0e1ef3d2b3" providerId="ADAL" clId="{63166268-659A-4FF1-BBD5-B19E0A5B5466}" dt="2024-08-04T12:43:44.845" v="4295" actId="478"/>
          <ac:spMkLst>
            <pc:docMk/>
            <pc:sldMk cId="544079858" sldId="476"/>
            <ac:spMk id="5" creationId="{69A4D2A7-DA5C-9ECA-B5E0-E5EC6A0A107D}"/>
          </ac:spMkLst>
        </pc:spChg>
        <pc:spChg chg="mod">
          <ac:chgData name="Adenike Adebowale" userId="d13d4898-e1c3-4336-a44e-0c0e1ef3d2b3" providerId="ADAL" clId="{63166268-659A-4FF1-BBD5-B19E0A5B5466}" dt="2024-08-04T12:43:24.199" v="4280"/>
          <ac:spMkLst>
            <pc:docMk/>
            <pc:sldMk cId="544079858" sldId="476"/>
            <ac:spMk id="24" creationId="{0FC67995-A230-AB7A-2843-B6983E63B24A}"/>
          </ac:spMkLst>
        </pc:spChg>
      </pc:sldChg>
      <pc:sldChg chg="addSp modSp add mod">
        <pc:chgData name="Adenike Adebowale" userId="d13d4898-e1c3-4336-a44e-0c0e1ef3d2b3" providerId="ADAL" clId="{63166268-659A-4FF1-BBD5-B19E0A5B5466}" dt="2024-08-12T20:06:48.332" v="11121" actId="1076"/>
        <pc:sldMkLst>
          <pc:docMk/>
          <pc:sldMk cId="1854016514" sldId="477"/>
        </pc:sldMkLst>
        <pc:spChg chg="add mod">
          <ac:chgData name="Adenike Adebowale" userId="d13d4898-e1c3-4336-a44e-0c0e1ef3d2b3" providerId="ADAL" clId="{63166268-659A-4FF1-BBD5-B19E0A5B5466}" dt="2024-08-12T20:06:48.332" v="11121" actId="1076"/>
          <ac:spMkLst>
            <pc:docMk/>
            <pc:sldMk cId="1854016514" sldId="477"/>
            <ac:spMk id="5" creationId="{1F8F17FA-7727-3BE3-970F-13D36AACA5F1}"/>
          </ac:spMkLst>
        </pc:spChg>
        <pc:spChg chg="mod">
          <ac:chgData name="Adenike Adebowale" userId="d13d4898-e1c3-4336-a44e-0c0e1ef3d2b3" providerId="ADAL" clId="{63166268-659A-4FF1-BBD5-B19E0A5B5466}" dt="2024-08-04T12:54:08.415" v="5178" actId="14100"/>
          <ac:spMkLst>
            <pc:docMk/>
            <pc:sldMk cId="1854016514" sldId="477"/>
            <ac:spMk id="2011799818" creationId="{00000000-0000-0000-0000-000000000000}"/>
          </ac:spMkLst>
        </pc:spChg>
      </pc:sldChg>
      <pc:sldChg chg="addSp delSp modSp add mod ord">
        <pc:chgData name="Adenike Adebowale" userId="d13d4898-e1c3-4336-a44e-0c0e1ef3d2b3" providerId="ADAL" clId="{63166268-659A-4FF1-BBD5-B19E0A5B5466}" dt="2024-08-04T17:49:09.311" v="10214" actId="20577"/>
        <pc:sldMkLst>
          <pc:docMk/>
          <pc:sldMk cId="3533463768" sldId="478"/>
        </pc:sldMkLst>
        <pc:spChg chg="del">
          <ac:chgData name="Adenike Adebowale" userId="d13d4898-e1c3-4336-a44e-0c0e1ef3d2b3" providerId="ADAL" clId="{63166268-659A-4FF1-BBD5-B19E0A5B5466}" dt="2024-08-04T13:42:12.796" v="5725" actId="478"/>
          <ac:spMkLst>
            <pc:docMk/>
            <pc:sldMk cId="3533463768" sldId="478"/>
            <ac:spMk id="3" creationId="{6182DDD0-FFE3-FB2A-D94B-86363CF92971}"/>
          </ac:spMkLst>
        </pc:spChg>
        <pc:spChg chg="del">
          <ac:chgData name="Adenike Adebowale" userId="d13d4898-e1c3-4336-a44e-0c0e1ef3d2b3" providerId="ADAL" clId="{63166268-659A-4FF1-BBD5-B19E0A5B5466}" dt="2024-08-04T13:42:11.372" v="5724" actId="478"/>
          <ac:spMkLst>
            <pc:docMk/>
            <pc:sldMk cId="3533463768" sldId="478"/>
            <ac:spMk id="4" creationId="{E7461A71-00DA-D7F5-D22A-0C626EBE38FB}"/>
          </ac:spMkLst>
        </pc:spChg>
        <pc:spChg chg="add del mod">
          <ac:chgData name="Adenike Adebowale" userId="d13d4898-e1c3-4336-a44e-0c0e1ef3d2b3" providerId="ADAL" clId="{63166268-659A-4FF1-BBD5-B19E0A5B5466}" dt="2024-08-04T13:34:12.207" v="5246" actId="3680"/>
          <ac:spMkLst>
            <pc:docMk/>
            <pc:sldMk cId="3533463768" sldId="478"/>
            <ac:spMk id="5" creationId="{8B0402E5-131F-DBAC-E8FA-6DB84264CF66}"/>
          </ac:spMkLst>
        </pc:spChg>
        <pc:spChg chg="del">
          <ac:chgData name="Adenike Adebowale" userId="d13d4898-e1c3-4336-a44e-0c0e1ef3d2b3" providerId="ADAL" clId="{63166268-659A-4FF1-BBD5-B19E0A5B5466}" dt="2024-08-04T13:42:14.445" v="5726" actId="478"/>
          <ac:spMkLst>
            <pc:docMk/>
            <pc:sldMk cId="3533463768" sldId="478"/>
            <ac:spMk id="7" creationId="{043C81A3-C790-D38E-DB25-227934DBB4DD}"/>
          </ac:spMkLst>
        </pc:spChg>
        <pc:spChg chg="add del mod">
          <ac:chgData name="Adenike Adebowale" userId="d13d4898-e1c3-4336-a44e-0c0e1ef3d2b3" providerId="ADAL" clId="{63166268-659A-4FF1-BBD5-B19E0A5B5466}" dt="2024-08-04T14:22:56.887" v="8645" actId="478"/>
          <ac:spMkLst>
            <pc:docMk/>
            <pc:sldMk cId="3533463768" sldId="478"/>
            <ac:spMk id="10" creationId="{73D5AED5-690A-8EA6-777F-598E82075C65}"/>
          </ac:spMkLst>
        </pc:spChg>
        <pc:spChg chg="add mod">
          <ac:chgData name="Adenike Adebowale" userId="d13d4898-e1c3-4336-a44e-0c0e1ef3d2b3" providerId="ADAL" clId="{63166268-659A-4FF1-BBD5-B19E0A5B5466}" dt="2024-08-04T14:21:24.862" v="8604"/>
          <ac:spMkLst>
            <pc:docMk/>
            <pc:sldMk cId="3533463768" sldId="478"/>
            <ac:spMk id="11" creationId="{00000000-0000-0000-0000-000000000000}"/>
          </ac:spMkLst>
        </pc:spChg>
        <pc:spChg chg="add del mod">
          <ac:chgData name="Adenike Adebowale" userId="d13d4898-e1c3-4336-a44e-0c0e1ef3d2b3" providerId="ADAL" clId="{63166268-659A-4FF1-BBD5-B19E0A5B5466}" dt="2024-08-04T16:25:53.326" v="8659" actId="3680"/>
          <ac:spMkLst>
            <pc:docMk/>
            <pc:sldMk cId="3533463768" sldId="478"/>
            <ac:spMk id="13" creationId="{CF7C5B3F-EAB1-FEB9-2521-CF9C38BD5DD4}"/>
          </ac:spMkLst>
        </pc:spChg>
        <pc:spChg chg="add mod">
          <ac:chgData name="Adenike Adebowale" userId="d13d4898-e1c3-4336-a44e-0c0e1ef3d2b3" providerId="ADAL" clId="{63166268-659A-4FF1-BBD5-B19E0A5B5466}" dt="2024-08-04T17:49:09.311" v="10214" actId="20577"/>
          <ac:spMkLst>
            <pc:docMk/>
            <pc:sldMk cId="3533463768" sldId="478"/>
            <ac:spMk id="15" creationId="{B3C0A97F-D381-3319-90BE-DE356F027A3B}"/>
          </ac:spMkLst>
        </pc:spChg>
        <pc:spChg chg="add del mod">
          <ac:chgData name="Adenike Adebowale" userId="d13d4898-e1c3-4336-a44e-0c0e1ef3d2b3" providerId="ADAL" clId="{63166268-659A-4FF1-BBD5-B19E0A5B5466}" dt="2024-08-04T17:49:05.086" v="10178" actId="478"/>
          <ac:spMkLst>
            <pc:docMk/>
            <pc:sldMk cId="3533463768" sldId="478"/>
            <ac:spMk id="17" creationId="{40E92B8A-4C32-2648-E191-C9A40E783330}"/>
          </ac:spMkLst>
        </pc:spChg>
        <pc:spChg chg="del mod">
          <ac:chgData name="Adenike Adebowale" userId="d13d4898-e1c3-4336-a44e-0c0e1ef3d2b3" providerId="ADAL" clId="{63166268-659A-4FF1-BBD5-B19E0A5B5466}" dt="2024-08-04T14:21:23.889" v="8603" actId="478"/>
          <ac:spMkLst>
            <pc:docMk/>
            <pc:sldMk cId="3533463768" sldId="478"/>
            <ac:spMk id="473381540" creationId="{00000000-0000-0000-0000-000000000000}"/>
          </ac:spMkLst>
        </pc:spChg>
        <pc:spChg chg="del">
          <ac:chgData name="Adenike Adebowale" userId="d13d4898-e1c3-4336-a44e-0c0e1ef3d2b3" providerId="ADAL" clId="{63166268-659A-4FF1-BBD5-B19E0A5B5466}" dt="2024-08-04T13:33:23.629" v="5222" actId="478"/>
          <ac:spMkLst>
            <pc:docMk/>
            <pc:sldMk cId="3533463768" sldId="478"/>
            <ac:spMk id="2011799818" creationId="{00000000-0000-0000-0000-000000000000}"/>
          </ac:spMkLst>
        </pc:spChg>
        <pc:graphicFrameChg chg="add del mod ord modGraphic">
          <ac:chgData name="Adenike Adebowale" userId="d13d4898-e1c3-4336-a44e-0c0e1ef3d2b3" providerId="ADAL" clId="{63166268-659A-4FF1-BBD5-B19E0A5B5466}" dt="2024-08-04T13:33:49.647" v="5245" actId="3680"/>
          <ac:graphicFrameMkLst>
            <pc:docMk/>
            <pc:sldMk cId="3533463768" sldId="478"/>
            <ac:graphicFrameMk id="6" creationId="{A8FD2AA8-C33C-DBE9-2530-956542E353CA}"/>
          </ac:graphicFrameMkLst>
        </pc:graphicFrameChg>
        <pc:graphicFrameChg chg="add del mod ord modGraphic">
          <ac:chgData name="Adenike Adebowale" userId="d13d4898-e1c3-4336-a44e-0c0e1ef3d2b3" providerId="ADAL" clId="{63166268-659A-4FF1-BBD5-B19E0A5B5466}" dt="2024-08-04T16:25:46.400" v="8658" actId="478"/>
          <ac:graphicFrameMkLst>
            <pc:docMk/>
            <pc:sldMk cId="3533463768" sldId="478"/>
            <ac:graphicFrameMk id="8" creationId="{C43B2D78-0B3F-67D1-4ED2-1DA150DB7E06}"/>
          </ac:graphicFrameMkLst>
        </pc:graphicFrameChg>
        <pc:graphicFrameChg chg="add del mod ord modGraphic">
          <ac:chgData name="Adenike Adebowale" userId="d13d4898-e1c3-4336-a44e-0c0e1ef3d2b3" providerId="ADAL" clId="{63166268-659A-4FF1-BBD5-B19E0A5B5466}" dt="2024-08-04T17:04:42.881" v="9507" actId="478"/>
          <ac:graphicFrameMkLst>
            <pc:docMk/>
            <pc:sldMk cId="3533463768" sldId="478"/>
            <ac:graphicFrameMk id="14" creationId="{7EDA6BC3-48B5-568A-5ECB-EE72D824D3CF}"/>
          </ac:graphicFrameMkLst>
        </pc:graphicFrameChg>
        <pc:picChg chg="add del">
          <ac:chgData name="Adenike Adebowale" userId="d13d4898-e1c3-4336-a44e-0c0e1ef3d2b3" providerId="ADAL" clId="{63166268-659A-4FF1-BBD5-B19E0A5B5466}" dt="2024-08-04T13:41:59.357" v="5722" actId="478"/>
          <ac:picMkLst>
            <pc:docMk/>
            <pc:sldMk cId="3533463768" sldId="478"/>
            <ac:picMk id="3074" creationId="{2A1D4D32-4CE8-B3B3-5839-88AA6A02B95C}"/>
          </ac:picMkLst>
        </pc:picChg>
      </pc:sldChg>
      <pc:sldChg chg="addSp delSp modSp add mod">
        <pc:chgData name="Adenike Adebowale" userId="d13d4898-e1c3-4336-a44e-0c0e1ef3d2b3" providerId="ADAL" clId="{63166268-659A-4FF1-BBD5-B19E0A5B5466}" dt="2024-08-05T05:48:36.063" v="11038" actId="13926"/>
        <pc:sldMkLst>
          <pc:docMk/>
          <pc:sldMk cId="3009399684" sldId="479"/>
        </pc:sldMkLst>
        <pc:spChg chg="add mod">
          <ac:chgData name="Adenike Adebowale" userId="d13d4898-e1c3-4336-a44e-0c0e1ef3d2b3" providerId="ADAL" clId="{63166268-659A-4FF1-BBD5-B19E0A5B5466}" dt="2024-08-04T14:21:29.925" v="8605" actId="1076"/>
          <ac:spMkLst>
            <pc:docMk/>
            <pc:sldMk cId="3009399684" sldId="479"/>
            <ac:spMk id="2" creationId="{CE91C78E-D7B6-3AFA-D301-6F1653E81618}"/>
          </ac:spMkLst>
        </pc:spChg>
        <pc:spChg chg="add del mod">
          <ac:chgData name="Adenike Adebowale" userId="d13d4898-e1c3-4336-a44e-0c0e1ef3d2b3" providerId="ADAL" clId="{63166268-659A-4FF1-BBD5-B19E0A5B5466}" dt="2024-08-04T16:19:16.045" v="8646" actId="478"/>
          <ac:spMkLst>
            <pc:docMk/>
            <pc:sldMk cId="3009399684" sldId="479"/>
            <ac:spMk id="4" creationId="{EE09A090-3C27-965F-87A8-FA4AAB7D376C}"/>
          </ac:spMkLst>
        </pc:spChg>
        <pc:spChg chg="del mod">
          <ac:chgData name="Adenike Adebowale" userId="d13d4898-e1c3-4336-a44e-0c0e1ef3d2b3" providerId="ADAL" clId="{63166268-659A-4FF1-BBD5-B19E0A5B5466}" dt="2024-08-04T14:21:16.817" v="8602" actId="21"/>
          <ac:spMkLst>
            <pc:docMk/>
            <pc:sldMk cId="3009399684" sldId="479"/>
            <ac:spMk id="473381540" creationId="{00000000-0000-0000-0000-000000000000}"/>
          </ac:spMkLst>
        </pc:spChg>
        <pc:graphicFrameChg chg="mod modGraphic">
          <ac:chgData name="Adenike Adebowale" userId="d13d4898-e1c3-4336-a44e-0c0e1ef3d2b3" providerId="ADAL" clId="{63166268-659A-4FF1-BBD5-B19E0A5B5466}" dt="2024-08-05T05:48:36.063" v="11038" actId="13926"/>
          <ac:graphicFrameMkLst>
            <pc:docMk/>
            <pc:sldMk cId="3009399684" sldId="479"/>
            <ac:graphicFrameMk id="8" creationId="{C43B2D78-0B3F-67D1-4ED2-1DA150DB7E06}"/>
          </ac:graphicFrameMkLst>
        </pc:graphicFrameChg>
      </pc:sldChg>
      <pc:sldChg chg="addSp delSp modSp add del mod modClrScheme chgLayout">
        <pc:chgData name="Adenike Adebowale" userId="d13d4898-e1c3-4336-a44e-0c0e1ef3d2b3" providerId="ADAL" clId="{63166268-659A-4FF1-BBD5-B19E0A5B5466}" dt="2024-08-12T19:57:17.354" v="11099" actId="47"/>
        <pc:sldMkLst>
          <pc:docMk/>
          <pc:sldMk cId="3425383665" sldId="480"/>
        </pc:sldMkLst>
        <pc:spChg chg="add del mod">
          <ac:chgData name="Adenike Adebowale" userId="d13d4898-e1c3-4336-a44e-0c0e1ef3d2b3" providerId="ADAL" clId="{63166268-659A-4FF1-BBD5-B19E0A5B5466}" dt="2024-08-04T16:43:14.371" v="9381" actId="478"/>
          <ac:spMkLst>
            <pc:docMk/>
            <pc:sldMk cId="3425383665" sldId="480"/>
            <ac:spMk id="3" creationId="{55F21233-11F4-21DF-E993-6DB6D063C6AA}"/>
          </ac:spMkLst>
        </pc:spChg>
        <pc:spChg chg="add mod">
          <ac:chgData name="Adenike Adebowale" userId="d13d4898-e1c3-4336-a44e-0c0e1ef3d2b3" providerId="ADAL" clId="{63166268-659A-4FF1-BBD5-B19E0A5B5466}" dt="2024-08-04T17:09:17.335" v="9668"/>
          <ac:spMkLst>
            <pc:docMk/>
            <pc:sldMk cId="3425383665" sldId="480"/>
            <ac:spMk id="10" creationId="{00000000-0000-0000-0000-000000000000}"/>
          </ac:spMkLst>
        </pc:spChg>
        <pc:spChg chg="del mod ord">
          <ac:chgData name="Adenike Adebowale" userId="d13d4898-e1c3-4336-a44e-0c0e1ef3d2b3" providerId="ADAL" clId="{63166268-659A-4FF1-BBD5-B19E0A5B5466}" dt="2024-08-04T17:09:15.515" v="9667" actId="21"/>
          <ac:spMkLst>
            <pc:docMk/>
            <pc:sldMk cId="3425383665" sldId="480"/>
            <ac:spMk id="11" creationId="{00000000-0000-0000-0000-000000000000}"/>
          </ac:spMkLst>
        </pc:spChg>
        <pc:spChg chg="del">
          <ac:chgData name="Adenike Adebowale" userId="d13d4898-e1c3-4336-a44e-0c0e1ef3d2b3" providerId="ADAL" clId="{63166268-659A-4FF1-BBD5-B19E0A5B5466}" dt="2024-08-04T16:43:15.927" v="9382" actId="478"/>
          <ac:spMkLst>
            <pc:docMk/>
            <pc:sldMk cId="3425383665" sldId="480"/>
            <ac:spMk id="15" creationId="{B3C0A97F-D381-3319-90BE-DE356F027A3B}"/>
          </ac:spMkLst>
        </pc:spChg>
        <pc:graphicFrameChg chg="del">
          <ac:chgData name="Adenike Adebowale" userId="d13d4898-e1c3-4336-a44e-0c0e1ef3d2b3" providerId="ADAL" clId="{63166268-659A-4FF1-BBD5-B19E0A5B5466}" dt="2024-08-04T16:43:12.446" v="9380" actId="478"/>
          <ac:graphicFrameMkLst>
            <pc:docMk/>
            <pc:sldMk cId="3425383665" sldId="480"/>
            <ac:graphicFrameMk id="14" creationId="{7EDA6BC3-48B5-568A-5ECB-EE72D824D3CF}"/>
          </ac:graphicFrameMkLst>
        </pc:graphicFrameChg>
        <pc:picChg chg="add mod ord">
          <ac:chgData name="Adenike Adebowale" userId="d13d4898-e1c3-4336-a44e-0c0e1ef3d2b3" providerId="ADAL" clId="{63166268-659A-4FF1-BBD5-B19E0A5B5466}" dt="2024-08-04T17:08:37.940" v="9633" actId="1076"/>
          <ac:picMkLst>
            <pc:docMk/>
            <pc:sldMk cId="3425383665" sldId="480"/>
            <ac:picMk id="5" creationId="{E1A2062F-93EB-DE3A-2EA0-A0E14DBC6553}"/>
          </ac:picMkLst>
        </pc:picChg>
        <pc:picChg chg="add del mod">
          <ac:chgData name="Adenike Adebowale" userId="d13d4898-e1c3-4336-a44e-0c0e1ef3d2b3" providerId="ADAL" clId="{63166268-659A-4FF1-BBD5-B19E0A5B5466}" dt="2024-08-04T16:44:21.347" v="9393" actId="22"/>
          <ac:picMkLst>
            <pc:docMk/>
            <pc:sldMk cId="3425383665" sldId="480"/>
            <ac:picMk id="7" creationId="{81FF9465-6F1F-5CCF-DBE7-0F92C0F88C24}"/>
          </ac:picMkLst>
        </pc:picChg>
        <pc:picChg chg="add del">
          <ac:chgData name="Adenike Adebowale" userId="d13d4898-e1c3-4336-a44e-0c0e1ef3d2b3" providerId="ADAL" clId="{63166268-659A-4FF1-BBD5-B19E0A5B5466}" dt="2024-08-04T17:08:34.660" v="9632" actId="478"/>
          <ac:picMkLst>
            <pc:docMk/>
            <pc:sldMk cId="3425383665" sldId="480"/>
            <ac:picMk id="9" creationId="{E8C247E2-55E2-47E2-1A88-69E2805896F2}"/>
          </ac:picMkLst>
        </pc:picChg>
      </pc:sldChg>
      <pc:sldChg chg="delSp modSp add mod">
        <pc:chgData name="Adenike Adebowale" userId="d13d4898-e1c3-4336-a44e-0c0e1ef3d2b3" providerId="ADAL" clId="{63166268-659A-4FF1-BBD5-B19E0A5B5466}" dt="2024-08-11T16:49:13.197" v="11097" actId="14734"/>
        <pc:sldMkLst>
          <pc:docMk/>
          <pc:sldMk cId="893927800" sldId="481"/>
        </pc:sldMkLst>
        <pc:spChg chg="del">
          <ac:chgData name="Adenike Adebowale" userId="d13d4898-e1c3-4336-a44e-0c0e1ef3d2b3" providerId="ADAL" clId="{63166268-659A-4FF1-BBD5-B19E0A5B5466}" dt="2024-08-04T16:55:22.879" v="9412" actId="478"/>
          <ac:spMkLst>
            <pc:docMk/>
            <pc:sldMk cId="893927800" sldId="481"/>
            <ac:spMk id="15" creationId="{B3C0A97F-D381-3319-90BE-DE356F027A3B}"/>
          </ac:spMkLst>
        </pc:spChg>
        <pc:graphicFrameChg chg="mod modGraphic">
          <ac:chgData name="Adenike Adebowale" userId="d13d4898-e1c3-4336-a44e-0c0e1ef3d2b3" providerId="ADAL" clId="{63166268-659A-4FF1-BBD5-B19E0A5B5466}" dt="2024-08-11T16:49:13.197" v="11097" actId="14734"/>
          <ac:graphicFrameMkLst>
            <pc:docMk/>
            <pc:sldMk cId="893927800" sldId="481"/>
            <ac:graphicFrameMk id="14" creationId="{7EDA6BC3-48B5-568A-5ECB-EE72D824D3CF}"/>
          </ac:graphicFrameMkLst>
        </pc:graphicFrameChg>
      </pc:sldChg>
      <pc:sldChg chg="addSp delSp modSp add del mod ord">
        <pc:chgData name="Adenike Adebowale" userId="d13d4898-e1c3-4336-a44e-0c0e1ef3d2b3" providerId="ADAL" clId="{63166268-659A-4FF1-BBD5-B19E0A5B5466}" dt="2024-08-12T19:57:17.976" v="11100" actId="47"/>
        <pc:sldMkLst>
          <pc:docMk/>
          <pc:sldMk cId="2421677796" sldId="482"/>
        </pc:sldMkLst>
        <pc:spChg chg="add mod">
          <ac:chgData name="Adenike Adebowale" userId="d13d4898-e1c3-4336-a44e-0c0e1ef3d2b3" providerId="ADAL" clId="{63166268-659A-4FF1-BBD5-B19E0A5B5466}" dt="2024-08-04T17:09:22.904" v="9670"/>
          <ac:spMkLst>
            <pc:docMk/>
            <pc:sldMk cId="2421677796" sldId="482"/>
            <ac:spMk id="2" creationId="{66AF1334-DEAD-B481-B29B-E0B5DA38DB57}"/>
          </ac:spMkLst>
        </pc:spChg>
        <pc:spChg chg="del">
          <ac:chgData name="Adenike Adebowale" userId="d13d4898-e1c3-4336-a44e-0c0e1ef3d2b3" providerId="ADAL" clId="{63166268-659A-4FF1-BBD5-B19E0A5B5466}" dt="2024-08-04T17:09:21.592" v="9669" actId="478"/>
          <ac:spMkLst>
            <pc:docMk/>
            <pc:sldMk cId="2421677796" sldId="482"/>
            <ac:spMk id="11" creationId="{00000000-0000-0000-0000-000000000000}"/>
          </ac:spMkLst>
        </pc:spChg>
        <pc:picChg chg="del">
          <ac:chgData name="Adenike Adebowale" userId="d13d4898-e1c3-4336-a44e-0c0e1ef3d2b3" providerId="ADAL" clId="{63166268-659A-4FF1-BBD5-B19E0A5B5466}" dt="2024-08-04T17:08:40.404" v="9634" actId="478"/>
          <ac:picMkLst>
            <pc:docMk/>
            <pc:sldMk cId="2421677796" sldId="482"/>
            <ac:picMk id="5" creationId="{E1A2062F-93EB-DE3A-2EA0-A0E14DBC6553}"/>
          </ac:picMkLst>
        </pc:picChg>
        <pc:picChg chg="mod">
          <ac:chgData name="Adenike Adebowale" userId="d13d4898-e1c3-4336-a44e-0c0e1ef3d2b3" providerId="ADAL" clId="{63166268-659A-4FF1-BBD5-B19E0A5B5466}" dt="2024-08-04T17:08:41.517" v="9635" actId="1076"/>
          <ac:picMkLst>
            <pc:docMk/>
            <pc:sldMk cId="2421677796" sldId="482"/>
            <ac:picMk id="9" creationId="{E8C247E2-55E2-47E2-1A88-69E2805896F2}"/>
          </ac:picMkLst>
        </pc:picChg>
      </pc:sldChg>
      <pc:sldChg chg="add del">
        <pc:chgData name="Adenike Adebowale" userId="d13d4898-e1c3-4336-a44e-0c0e1ef3d2b3" providerId="ADAL" clId="{63166268-659A-4FF1-BBD5-B19E0A5B5466}" dt="2024-08-04T17:52:37.439" v="10280" actId="47"/>
        <pc:sldMkLst>
          <pc:docMk/>
          <pc:sldMk cId="53841702" sldId="483"/>
        </pc:sldMkLst>
      </pc:sldChg>
      <pc:sldChg chg="addSp delSp modSp add mod">
        <pc:chgData name="Adenike Adebowale" userId="d13d4898-e1c3-4336-a44e-0c0e1ef3d2b3" providerId="ADAL" clId="{63166268-659A-4FF1-BBD5-B19E0A5B5466}" dt="2024-08-04T18:01:53.601" v="10607" actId="21"/>
        <pc:sldMkLst>
          <pc:docMk/>
          <pc:sldMk cId="3755364041" sldId="483"/>
        </pc:sldMkLst>
        <pc:graphicFrameChg chg="mod modGraphic">
          <ac:chgData name="Adenike Adebowale" userId="d13d4898-e1c3-4336-a44e-0c0e1ef3d2b3" providerId="ADAL" clId="{63166268-659A-4FF1-BBD5-B19E0A5B5466}" dt="2024-08-04T18:01:32.077" v="10604" actId="1076"/>
          <ac:graphicFrameMkLst>
            <pc:docMk/>
            <pc:sldMk cId="3755364041" sldId="483"/>
            <ac:graphicFrameMk id="14" creationId="{7EDA6BC3-48B5-568A-5ECB-EE72D824D3CF}"/>
          </ac:graphicFrameMkLst>
        </pc:graphicFrameChg>
        <pc:picChg chg="add del mod">
          <ac:chgData name="Adenike Adebowale" userId="d13d4898-e1c3-4336-a44e-0c0e1ef3d2b3" providerId="ADAL" clId="{63166268-659A-4FF1-BBD5-B19E0A5B5466}" dt="2024-08-04T18:01:53.601" v="10607" actId="21"/>
          <ac:picMkLst>
            <pc:docMk/>
            <pc:sldMk cId="3755364041" sldId="483"/>
            <ac:picMk id="2" creationId="{86BE8974-2AEF-D24E-862C-DA243457513E}"/>
          </ac:picMkLst>
        </pc:picChg>
      </pc:sldChg>
      <pc:sldChg chg="modSp add del mod">
        <pc:chgData name="Adenike Adebowale" userId="d13d4898-e1c3-4336-a44e-0c0e1ef3d2b3" providerId="ADAL" clId="{63166268-659A-4FF1-BBD5-B19E0A5B5466}" dt="2024-08-04T17:52:33.935" v="10279"/>
        <pc:sldMkLst>
          <pc:docMk/>
          <pc:sldMk cId="1278842309" sldId="484"/>
        </pc:sldMkLst>
        <pc:graphicFrameChg chg="modGraphic">
          <ac:chgData name="Adenike Adebowale" userId="d13d4898-e1c3-4336-a44e-0c0e1ef3d2b3" providerId="ADAL" clId="{63166268-659A-4FF1-BBD5-B19E0A5B5466}" dt="2024-08-04T17:52:33.324" v="10278" actId="20577"/>
          <ac:graphicFrameMkLst>
            <pc:docMk/>
            <pc:sldMk cId="1278842309" sldId="484"/>
            <ac:graphicFrameMk id="8" creationId="{C43B2D78-0B3F-67D1-4ED2-1DA150DB7E06}"/>
          </ac:graphicFrameMkLst>
        </pc:graphicFrameChg>
      </pc:sldChg>
      <pc:sldMasterChg chg="addSp delSp modSp mod modSldLayout">
        <pc:chgData name="Adenike Adebowale" userId="d13d4898-e1c3-4336-a44e-0c0e1ef3d2b3" providerId="ADAL" clId="{63166268-659A-4FF1-BBD5-B19E0A5B5466}" dt="2024-08-04T09:27:58.120" v="850" actId="14100"/>
        <pc:sldMasterMkLst>
          <pc:docMk/>
          <pc:sldMasterMk cId="2587547491" sldId="2147483660"/>
        </pc:sldMasterMkLst>
        <pc:spChg chg="add mod">
          <ac:chgData name="Adenike Adebowale" userId="d13d4898-e1c3-4336-a44e-0c0e1ef3d2b3" providerId="ADAL" clId="{63166268-659A-4FF1-BBD5-B19E0A5B5466}" dt="2024-08-04T09:27:58.120" v="850" actId="14100"/>
          <ac:spMkLst>
            <pc:docMk/>
            <pc:sldMasterMk cId="2587547491" sldId="2147483660"/>
            <ac:spMk id="4" creationId="{5D339F27-5491-2121-9E06-2E35F4F0E462}"/>
          </ac:spMkLst>
        </pc:spChg>
        <pc:spChg chg="add mod">
          <ac:chgData name="Adenike Adebowale" userId="d13d4898-e1c3-4336-a44e-0c0e1ef3d2b3" providerId="ADAL" clId="{63166268-659A-4FF1-BBD5-B19E0A5B5466}" dt="2024-08-04T09:27:55.445" v="849"/>
          <ac:spMkLst>
            <pc:docMk/>
            <pc:sldMasterMk cId="2587547491" sldId="2147483660"/>
            <ac:spMk id="6" creationId="{E62824EF-7D04-47E1-6ABE-18DAC07568A4}"/>
          </ac:spMkLst>
        </pc:spChg>
        <pc:picChg chg="del">
          <ac:chgData name="Adenike Adebowale" userId="d13d4898-e1c3-4336-a44e-0c0e1ef3d2b3" providerId="ADAL" clId="{63166268-659A-4FF1-BBD5-B19E0A5B5466}" dt="2024-08-04T09:10:16.163" v="324" actId="478"/>
          <ac:picMkLst>
            <pc:docMk/>
            <pc:sldMasterMk cId="2587547491" sldId="2147483660"/>
            <ac:picMk id="13" creationId="{A40C3931-080E-49C4-BBA5-6BE341C11BF2}"/>
          </ac:picMkLst>
        </pc:picChg>
        <pc:sldLayoutChg chg="delSp mod">
          <pc:chgData name="Adenike Adebowale" userId="d13d4898-e1c3-4336-a44e-0c0e1ef3d2b3" providerId="ADAL" clId="{63166268-659A-4FF1-BBD5-B19E0A5B5466}" dt="2024-08-04T09:10:22.555" v="325" actId="478"/>
          <pc:sldLayoutMkLst>
            <pc:docMk/>
            <pc:sldMasterMk cId="2587547491" sldId="2147483660"/>
            <pc:sldLayoutMk cId="2738054750" sldId="2147483661"/>
          </pc:sldLayoutMkLst>
          <pc:picChg chg="del">
            <ac:chgData name="Adenike Adebowale" userId="d13d4898-e1c3-4336-a44e-0c0e1ef3d2b3" providerId="ADAL" clId="{63166268-659A-4FF1-BBD5-B19E0A5B5466}" dt="2024-08-04T09:10:22.555" v="325" actId="478"/>
            <ac:picMkLst>
              <pc:docMk/>
              <pc:sldMasterMk cId="2587547491" sldId="2147483660"/>
              <pc:sldLayoutMk cId="2738054750" sldId="2147483661"/>
              <ac:picMk id="7" creationId="{1BD6141A-43A8-45D6-B5D6-DB3F5A242789}"/>
            </ac:picMkLst>
          </pc:picChg>
        </pc:sldLayoutChg>
        <pc:sldLayoutChg chg="addSp delSp modSp mod">
          <pc:chgData name="Adenike Adebowale" userId="d13d4898-e1c3-4336-a44e-0c0e1ef3d2b3" providerId="ADAL" clId="{63166268-659A-4FF1-BBD5-B19E0A5B5466}" dt="2024-08-04T09:27:53.167" v="848" actId="21"/>
          <pc:sldLayoutMkLst>
            <pc:docMk/>
            <pc:sldMasterMk cId="2587547491" sldId="2147483660"/>
            <pc:sldLayoutMk cId="1782957012" sldId="2147483670"/>
          </pc:sldLayoutMkLst>
          <pc:spChg chg="add del mod ord">
            <ac:chgData name="Adenike Adebowale" userId="d13d4898-e1c3-4336-a44e-0c0e1ef3d2b3" providerId="ADAL" clId="{63166268-659A-4FF1-BBD5-B19E0A5B5466}" dt="2024-08-04T09:27:53.167" v="848" actId="21"/>
            <ac:spMkLst>
              <pc:docMk/>
              <pc:sldMasterMk cId="2587547491" sldId="2147483660"/>
              <pc:sldLayoutMk cId="1782957012" sldId="2147483670"/>
              <ac:spMk id="4" creationId="{E62824EF-7D04-47E1-6ABE-18DAC07568A4}"/>
            </ac:spMkLst>
          </pc:spChg>
          <pc:spChg chg="add del mod">
            <ac:chgData name="Adenike Adebowale" userId="d13d4898-e1c3-4336-a44e-0c0e1ef3d2b3" providerId="ADAL" clId="{63166268-659A-4FF1-BBD5-B19E0A5B5466}" dt="2024-08-04T09:27:45.708" v="846" actId="21"/>
            <ac:spMkLst>
              <pc:docMk/>
              <pc:sldMasterMk cId="2587547491" sldId="2147483660"/>
              <pc:sldLayoutMk cId="1782957012" sldId="2147483670"/>
              <ac:spMk id="5" creationId="{5D339F27-5491-2121-9E06-2E35F4F0E462}"/>
            </ac:spMkLst>
          </pc:spChg>
          <pc:spChg chg="mod">
            <ac:chgData name="Adenike Adebowale" userId="d13d4898-e1c3-4336-a44e-0c0e1ef3d2b3" providerId="ADAL" clId="{63166268-659A-4FF1-BBD5-B19E0A5B5466}" dt="2024-08-04T09:25:25.578" v="814" actId="21"/>
            <ac:spMkLst>
              <pc:docMk/>
              <pc:sldMasterMk cId="2587547491" sldId="2147483660"/>
              <pc:sldLayoutMk cId="1782957012" sldId="2147483670"/>
              <ac:spMk id="7" creationId="{660CC760-EBF5-4E69-B01B-A0CE7B6B933B}"/>
            </ac:spMkLst>
          </pc:spChg>
        </pc:sldLayoutChg>
        <pc:sldLayoutChg chg="delSp mod">
          <pc:chgData name="Adenike Adebowale" userId="d13d4898-e1c3-4336-a44e-0c0e1ef3d2b3" providerId="ADAL" clId="{63166268-659A-4FF1-BBD5-B19E0A5B5466}" dt="2024-08-04T09:10:11.515" v="323" actId="478"/>
          <pc:sldLayoutMkLst>
            <pc:docMk/>
            <pc:sldMasterMk cId="2587547491" sldId="2147483660"/>
            <pc:sldLayoutMk cId="1200822061" sldId="2147483671"/>
          </pc:sldLayoutMkLst>
          <pc:picChg chg="del">
            <ac:chgData name="Adenike Adebowale" userId="d13d4898-e1c3-4336-a44e-0c0e1ef3d2b3" providerId="ADAL" clId="{63166268-659A-4FF1-BBD5-B19E0A5B5466}" dt="2024-08-04T09:10:11.515" v="323" actId="478"/>
            <ac:picMkLst>
              <pc:docMk/>
              <pc:sldMasterMk cId="2587547491" sldId="2147483660"/>
              <pc:sldLayoutMk cId="1200822061" sldId="2147483671"/>
              <ac:picMk id="7" creationId="{1BD6141A-43A8-45D6-B5D6-DB3F5A242789}"/>
            </ac:picMkLst>
          </pc:pic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0C61BC-433E-4BC1-84D8-E1950E67DB8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de-DE"/>
        </a:p>
      </dgm:t>
    </dgm:pt>
    <dgm:pt modelId="{8C688C78-C888-4119-868D-6C74D0B19738}">
      <dgm:prSet phldrT="[Text]"/>
      <dgm:spPr/>
      <dgm:t>
        <a:bodyPr/>
        <a:lstStyle/>
        <a:p>
          <a:r>
            <a:rPr lang="en-CA" dirty="0">
              <a:latin typeface="+mn-lt"/>
            </a:rPr>
            <a:t>Processes of peer-reviewed papers</a:t>
          </a:r>
          <a:endParaRPr lang="de-DE" dirty="0"/>
        </a:p>
      </dgm:t>
    </dgm:pt>
    <dgm:pt modelId="{83DA4801-5355-431B-BB53-5AD312EBF83B}" type="parTrans" cxnId="{307F789C-3E68-46E4-8A69-EDC668971622}">
      <dgm:prSet/>
      <dgm:spPr/>
      <dgm:t>
        <a:bodyPr/>
        <a:lstStyle/>
        <a:p>
          <a:endParaRPr lang="de-DE"/>
        </a:p>
      </dgm:t>
    </dgm:pt>
    <dgm:pt modelId="{A3C2ED0D-2049-4FAC-938F-6EA1B9A0111C}" type="sibTrans" cxnId="{307F789C-3E68-46E4-8A69-EDC668971622}">
      <dgm:prSet/>
      <dgm:spPr/>
      <dgm:t>
        <a:bodyPr/>
        <a:lstStyle/>
        <a:p>
          <a:endParaRPr lang="de-DE"/>
        </a:p>
      </dgm:t>
    </dgm:pt>
    <dgm:pt modelId="{A6FBB63F-57F9-4E15-B5BC-1F173D2779C3}">
      <dgm:prSet/>
      <dgm:spPr/>
      <dgm:t>
        <a:bodyPr/>
        <a:lstStyle/>
        <a:p>
          <a:r>
            <a:rPr lang="en-US" dirty="0"/>
            <a:t>How to select the journals for your paper </a:t>
          </a:r>
          <a:endParaRPr lang="de-DE" dirty="0"/>
        </a:p>
      </dgm:t>
    </dgm:pt>
    <dgm:pt modelId="{76609897-24D0-436A-9999-48D7EACCAF6F}" type="parTrans" cxnId="{1DD1D46E-7650-47E1-AD1C-3BF456C7EDF9}">
      <dgm:prSet/>
      <dgm:spPr/>
      <dgm:t>
        <a:bodyPr/>
        <a:lstStyle/>
        <a:p>
          <a:endParaRPr lang="de-DE"/>
        </a:p>
      </dgm:t>
    </dgm:pt>
    <dgm:pt modelId="{1E03B27E-3C77-4626-BD21-2A90F0180C81}" type="sibTrans" cxnId="{1DD1D46E-7650-47E1-AD1C-3BF456C7EDF9}">
      <dgm:prSet/>
      <dgm:spPr/>
      <dgm:t>
        <a:bodyPr/>
        <a:lstStyle/>
        <a:p>
          <a:endParaRPr lang="de-DE"/>
        </a:p>
      </dgm:t>
    </dgm:pt>
    <dgm:pt modelId="{0EC8C9FD-D987-4640-BA46-1D8E0CDA689B}">
      <dgm:prSet/>
      <dgm:spPr/>
      <dgm:t>
        <a:bodyPr/>
        <a:lstStyle/>
        <a:p>
          <a:r>
            <a:rPr lang="en-CA" dirty="0">
              <a:latin typeface="+mn-lt"/>
            </a:rPr>
            <a:t>Tips on how to write good scientific papers </a:t>
          </a:r>
          <a:endParaRPr lang="de-DE" dirty="0">
            <a:latin typeface="+mn-lt"/>
          </a:endParaRPr>
        </a:p>
      </dgm:t>
    </dgm:pt>
    <dgm:pt modelId="{6DF3771C-893B-44F1-A3D4-8743951E12C7}" type="parTrans" cxnId="{330D4683-7AF7-4FDC-8C95-6E6AB6828BAE}">
      <dgm:prSet/>
      <dgm:spPr/>
      <dgm:t>
        <a:bodyPr/>
        <a:lstStyle/>
        <a:p>
          <a:endParaRPr lang="de-DE"/>
        </a:p>
      </dgm:t>
    </dgm:pt>
    <dgm:pt modelId="{049E3EB0-0A16-4FF0-85E2-7FE4AF7A738E}" type="sibTrans" cxnId="{330D4683-7AF7-4FDC-8C95-6E6AB6828BAE}">
      <dgm:prSet/>
      <dgm:spPr/>
      <dgm:t>
        <a:bodyPr/>
        <a:lstStyle/>
        <a:p>
          <a:endParaRPr lang="de-DE"/>
        </a:p>
      </dgm:t>
    </dgm:pt>
    <dgm:pt modelId="{5055169E-7C35-4C13-8815-0C09B85F41AD}">
      <dgm:prSet phldrT="[Text]"/>
      <dgm:spPr/>
      <dgm:t>
        <a:bodyPr/>
        <a:lstStyle/>
        <a:p>
          <a:r>
            <a:rPr lang="en-CA" dirty="0">
              <a:latin typeface="+mn-lt"/>
            </a:rPr>
            <a:t>What are peer-reviewed papers</a:t>
          </a:r>
          <a:endParaRPr lang="de-DE" dirty="0"/>
        </a:p>
      </dgm:t>
    </dgm:pt>
    <dgm:pt modelId="{04BCE284-8198-4673-B105-3E2955EB80D2}" type="sibTrans" cxnId="{D87E2F06-F302-48EA-855F-9613A47F26F4}">
      <dgm:prSet/>
      <dgm:spPr/>
      <dgm:t>
        <a:bodyPr/>
        <a:lstStyle/>
        <a:p>
          <a:endParaRPr lang="de-DE"/>
        </a:p>
      </dgm:t>
    </dgm:pt>
    <dgm:pt modelId="{EF9C409D-8D3D-499A-932B-01D8CDA03CA9}" type="parTrans" cxnId="{D87E2F06-F302-48EA-855F-9613A47F26F4}">
      <dgm:prSet/>
      <dgm:spPr/>
      <dgm:t>
        <a:bodyPr/>
        <a:lstStyle/>
        <a:p>
          <a:endParaRPr lang="de-DE"/>
        </a:p>
      </dgm:t>
    </dgm:pt>
    <dgm:pt modelId="{09C7ED79-F9BE-4C58-9152-335363F883FF}">
      <dgm:prSet/>
      <dgm:spPr/>
      <dgm:t>
        <a:bodyPr/>
        <a:lstStyle/>
        <a:p>
          <a:r>
            <a:rPr lang="en-US" dirty="0">
              <a:latin typeface="+mn-lt"/>
            </a:rPr>
            <a:t>Importance of </a:t>
          </a:r>
          <a:r>
            <a:rPr lang="en-CA" dirty="0">
              <a:latin typeface="+mn-lt"/>
            </a:rPr>
            <a:t>peer-reviewed papers (AKA scientific journals)</a:t>
          </a:r>
          <a:endParaRPr lang="de-DE" dirty="0"/>
        </a:p>
      </dgm:t>
    </dgm:pt>
    <dgm:pt modelId="{5D49E172-4990-436F-9A35-617418D02153}" type="parTrans" cxnId="{7D93B402-580E-4751-851D-45C98DB7DD40}">
      <dgm:prSet/>
      <dgm:spPr/>
      <dgm:t>
        <a:bodyPr/>
        <a:lstStyle/>
        <a:p>
          <a:endParaRPr lang="de-DE"/>
        </a:p>
      </dgm:t>
    </dgm:pt>
    <dgm:pt modelId="{F9BDCE68-0319-449E-A199-07B4DED9B6A7}" type="sibTrans" cxnId="{7D93B402-580E-4751-851D-45C98DB7DD40}">
      <dgm:prSet/>
      <dgm:spPr/>
      <dgm:t>
        <a:bodyPr/>
        <a:lstStyle/>
        <a:p>
          <a:endParaRPr lang="de-DE"/>
        </a:p>
      </dgm:t>
    </dgm:pt>
    <dgm:pt modelId="{E8D63519-FDDD-475F-B665-13E7B81FEB13}" type="pres">
      <dgm:prSet presAssocID="{F20C61BC-433E-4BC1-84D8-E1950E67DB84}" presName="linear" presStyleCnt="0">
        <dgm:presLayoutVars>
          <dgm:dir/>
          <dgm:animLvl val="lvl"/>
          <dgm:resizeHandles val="exact"/>
        </dgm:presLayoutVars>
      </dgm:prSet>
      <dgm:spPr/>
    </dgm:pt>
    <dgm:pt modelId="{88ADBCE0-CDE6-498C-BB08-57241F9D2205}" type="pres">
      <dgm:prSet presAssocID="{09C7ED79-F9BE-4C58-9152-335363F883FF}" presName="parentLin" presStyleCnt="0"/>
      <dgm:spPr/>
    </dgm:pt>
    <dgm:pt modelId="{E833D9C1-A943-46BC-9D9C-A59D52AD120B}" type="pres">
      <dgm:prSet presAssocID="{09C7ED79-F9BE-4C58-9152-335363F883FF}" presName="parentLeftMargin" presStyleLbl="node1" presStyleIdx="0" presStyleCnt="5"/>
      <dgm:spPr/>
    </dgm:pt>
    <dgm:pt modelId="{FD7D24A7-F0BB-48FF-9B6C-5732DDF1583F}" type="pres">
      <dgm:prSet presAssocID="{09C7ED79-F9BE-4C58-9152-335363F883FF}" presName="parentText" presStyleLbl="node1" presStyleIdx="0" presStyleCnt="5">
        <dgm:presLayoutVars>
          <dgm:chMax val="0"/>
          <dgm:bulletEnabled val="1"/>
        </dgm:presLayoutVars>
      </dgm:prSet>
      <dgm:spPr/>
    </dgm:pt>
    <dgm:pt modelId="{EF301575-4E7E-4B90-AA8D-C6A18033D013}" type="pres">
      <dgm:prSet presAssocID="{09C7ED79-F9BE-4C58-9152-335363F883FF}" presName="negativeSpace" presStyleCnt="0"/>
      <dgm:spPr/>
    </dgm:pt>
    <dgm:pt modelId="{48D8A893-3EA8-4D28-B030-91B12E6E1C2F}" type="pres">
      <dgm:prSet presAssocID="{09C7ED79-F9BE-4C58-9152-335363F883FF}" presName="childText" presStyleLbl="conFgAcc1" presStyleIdx="0" presStyleCnt="5">
        <dgm:presLayoutVars>
          <dgm:bulletEnabled val="1"/>
        </dgm:presLayoutVars>
      </dgm:prSet>
      <dgm:spPr/>
    </dgm:pt>
    <dgm:pt modelId="{4637C6CF-3F32-435B-961E-EC441B4F7933}" type="pres">
      <dgm:prSet presAssocID="{F9BDCE68-0319-449E-A199-07B4DED9B6A7}" presName="spaceBetweenRectangles" presStyleCnt="0"/>
      <dgm:spPr/>
    </dgm:pt>
    <dgm:pt modelId="{D6D6D5DF-AE49-4E49-9E08-648326A5CF73}" type="pres">
      <dgm:prSet presAssocID="{5055169E-7C35-4C13-8815-0C09B85F41AD}" presName="parentLin" presStyleCnt="0"/>
      <dgm:spPr/>
    </dgm:pt>
    <dgm:pt modelId="{58F9B9FF-6E1E-4C3C-8D69-CBD16EC95B85}" type="pres">
      <dgm:prSet presAssocID="{5055169E-7C35-4C13-8815-0C09B85F41AD}" presName="parentLeftMargin" presStyleLbl="node1" presStyleIdx="0" presStyleCnt="5"/>
      <dgm:spPr/>
    </dgm:pt>
    <dgm:pt modelId="{60837C82-3F66-4FD8-8CAE-FD86F8BF8710}" type="pres">
      <dgm:prSet presAssocID="{5055169E-7C35-4C13-8815-0C09B85F41AD}" presName="parentText" presStyleLbl="node1" presStyleIdx="1" presStyleCnt="5" custLinFactNeighborX="6311" custLinFactNeighborY="-8617">
        <dgm:presLayoutVars>
          <dgm:chMax val="0"/>
          <dgm:bulletEnabled val="1"/>
        </dgm:presLayoutVars>
      </dgm:prSet>
      <dgm:spPr/>
    </dgm:pt>
    <dgm:pt modelId="{1586A0D3-823F-48CE-A676-2A473F31DD7C}" type="pres">
      <dgm:prSet presAssocID="{5055169E-7C35-4C13-8815-0C09B85F41AD}" presName="negativeSpace" presStyleCnt="0"/>
      <dgm:spPr/>
    </dgm:pt>
    <dgm:pt modelId="{7AB61FB7-7976-4C4D-AF58-A6C6D46607C1}" type="pres">
      <dgm:prSet presAssocID="{5055169E-7C35-4C13-8815-0C09B85F41AD}" presName="childText" presStyleLbl="conFgAcc1" presStyleIdx="1" presStyleCnt="5">
        <dgm:presLayoutVars>
          <dgm:bulletEnabled val="1"/>
        </dgm:presLayoutVars>
      </dgm:prSet>
      <dgm:spPr/>
    </dgm:pt>
    <dgm:pt modelId="{C5BE5B39-61FA-48B7-8B19-F1C6A5517709}" type="pres">
      <dgm:prSet presAssocID="{04BCE284-8198-4673-B105-3E2955EB80D2}" presName="spaceBetweenRectangles" presStyleCnt="0"/>
      <dgm:spPr/>
    </dgm:pt>
    <dgm:pt modelId="{2D2A9F92-B290-4968-B156-9DD59D3F5E43}" type="pres">
      <dgm:prSet presAssocID="{8C688C78-C888-4119-868D-6C74D0B19738}" presName="parentLin" presStyleCnt="0"/>
      <dgm:spPr/>
    </dgm:pt>
    <dgm:pt modelId="{F1F483D4-AE17-4B60-BBE7-6E803CDF5328}" type="pres">
      <dgm:prSet presAssocID="{8C688C78-C888-4119-868D-6C74D0B19738}" presName="parentLeftMargin" presStyleLbl="node1" presStyleIdx="1" presStyleCnt="5"/>
      <dgm:spPr/>
    </dgm:pt>
    <dgm:pt modelId="{E7FDF7AB-D5C8-4E92-9D48-2DB13C88DC0F}" type="pres">
      <dgm:prSet presAssocID="{8C688C78-C888-4119-868D-6C74D0B19738}" presName="parentText" presStyleLbl="node1" presStyleIdx="2" presStyleCnt="5">
        <dgm:presLayoutVars>
          <dgm:chMax val="0"/>
          <dgm:bulletEnabled val="1"/>
        </dgm:presLayoutVars>
      </dgm:prSet>
      <dgm:spPr/>
    </dgm:pt>
    <dgm:pt modelId="{F96EE73B-3C42-45D3-84A8-E96F23DDCA9B}" type="pres">
      <dgm:prSet presAssocID="{8C688C78-C888-4119-868D-6C74D0B19738}" presName="negativeSpace" presStyleCnt="0"/>
      <dgm:spPr/>
    </dgm:pt>
    <dgm:pt modelId="{159AB613-6F4D-4F1E-BA3B-11EB57490DF0}" type="pres">
      <dgm:prSet presAssocID="{8C688C78-C888-4119-868D-6C74D0B19738}" presName="childText" presStyleLbl="conFgAcc1" presStyleIdx="2" presStyleCnt="5">
        <dgm:presLayoutVars>
          <dgm:bulletEnabled val="1"/>
        </dgm:presLayoutVars>
      </dgm:prSet>
      <dgm:spPr/>
    </dgm:pt>
    <dgm:pt modelId="{129AC4FB-C8E2-4315-9A72-AFC1DC339124}" type="pres">
      <dgm:prSet presAssocID="{A3C2ED0D-2049-4FAC-938F-6EA1B9A0111C}" presName="spaceBetweenRectangles" presStyleCnt="0"/>
      <dgm:spPr/>
    </dgm:pt>
    <dgm:pt modelId="{9C8D430D-8669-4543-AED8-21458F296C6C}" type="pres">
      <dgm:prSet presAssocID="{0EC8C9FD-D987-4640-BA46-1D8E0CDA689B}" presName="parentLin" presStyleCnt="0"/>
      <dgm:spPr/>
    </dgm:pt>
    <dgm:pt modelId="{55A75485-D46A-4706-8D7E-C87FC07BA229}" type="pres">
      <dgm:prSet presAssocID="{0EC8C9FD-D987-4640-BA46-1D8E0CDA689B}" presName="parentLeftMargin" presStyleLbl="node1" presStyleIdx="2" presStyleCnt="5"/>
      <dgm:spPr/>
    </dgm:pt>
    <dgm:pt modelId="{A3312CD6-FD28-4630-A2B8-A6F2564AB9B0}" type="pres">
      <dgm:prSet presAssocID="{0EC8C9FD-D987-4640-BA46-1D8E0CDA689B}" presName="parentText" presStyleLbl="node1" presStyleIdx="3" presStyleCnt="5">
        <dgm:presLayoutVars>
          <dgm:chMax val="0"/>
          <dgm:bulletEnabled val="1"/>
        </dgm:presLayoutVars>
      </dgm:prSet>
      <dgm:spPr/>
    </dgm:pt>
    <dgm:pt modelId="{41FBA20B-9776-4F9F-ADDC-C5B1CA8C96BD}" type="pres">
      <dgm:prSet presAssocID="{0EC8C9FD-D987-4640-BA46-1D8E0CDA689B}" presName="negativeSpace" presStyleCnt="0"/>
      <dgm:spPr/>
    </dgm:pt>
    <dgm:pt modelId="{34B7DF70-F848-41B0-958D-3E793A53AB1F}" type="pres">
      <dgm:prSet presAssocID="{0EC8C9FD-D987-4640-BA46-1D8E0CDA689B}" presName="childText" presStyleLbl="conFgAcc1" presStyleIdx="3" presStyleCnt="5">
        <dgm:presLayoutVars>
          <dgm:bulletEnabled val="1"/>
        </dgm:presLayoutVars>
      </dgm:prSet>
      <dgm:spPr/>
    </dgm:pt>
    <dgm:pt modelId="{DEFE483F-9523-4F98-91A9-8E1D64838534}" type="pres">
      <dgm:prSet presAssocID="{049E3EB0-0A16-4FF0-85E2-7FE4AF7A738E}" presName="spaceBetweenRectangles" presStyleCnt="0"/>
      <dgm:spPr/>
    </dgm:pt>
    <dgm:pt modelId="{45214F6C-D1F4-4AFE-BFD7-C709B50D24BE}" type="pres">
      <dgm:prSet presAssocID="{A6FBB63F-57F9-4E15-B5BC-1F173D2779C3}" presName="parentLin" presStyleCnt="0"/>
      <dgm:spPr/>
    </dgm:pt>
    <dgm:pt modelId="{B13976A8-561F-4D9C-AB07-D161C48BDCF3}" type="pres">
      <dgm:prSet presAssocID="{A6FBB63F-57F9-4E15-B5BC-1F173D2779C3}" presName="parentLeftMargin" presStyleLbl="node1" presStyleIdx="3" presStyleCnt="5"/>
      <dgm:spPr/>
    </dgm:pt>
    <dgm:pt modelId="{4B5FAFAF-D79C-4797-A126-ED0DB72D92D1}" type="pres">
      <dgm:prSet presAssocID="{A6FBB63F-57F9-4E15-B5BC-1F173D2779C3}" presName="parentText" presStyleLbl="node1" presStyleIdx="4" presStyleCnt="5">
        <dgm:presLayoutVars>
          <dgm:chMax val="0"/>
          <dgm:bulletEnabled val="1"/>
        </dgm:presLayoutVars>
      </dgm:prSet>
      <dgm:spPr/>
    </dgm:pt>
    <dgm:pt modelId="{42E92BC8-8837-4699-A2D7-EA730BC32C00}" type="pres">
      <dgm:prSet presAssocID="{A6FBB63F-57F9-4E15-B5BC-1F173D2779C3}" presName="negativeSpace" presStyleCnt="0"/>
      <dgm:spPr/>
    </dgm:pt>
    <dgm:pt modelId="{32C5EF47-3154-4D95-BE31-08373A865177}" type="pres">
      <dgm:prSet presAssocID="{A6FBB63F-57F9-4E15-B5BC-1F173D2779C3}" presName="childText" presStyleLbl="conFgAcc1" presStyleIdx="4" presStyleCnt="5">
        <dgm:presLayoutVars>
          <dgm:bulletEnabled val="1"/>
        </dgm:presLayoutVars>
      </dgm:prSet>
      <dgm:spPr/>
    </dgm:pt>
  </dgm:ptLst>
  <dgm:cxnLst>
    <dgm:cxn modelId="{7D93B402-580E-4751-851D-45C98DB7DD40}" srcId="{F20C61BC-433E-4BC1-84D8-E1950E67DB84}" destId="{09C7ED79-F9BE-4C58-9152-335363F883FF}" srcOrd="0" destOrd="0" parTransId="{5D49E172-4990-436F-9A35-617418D02153}" sibTransId="{F9BDCE68-0319-449E-A199-07B4DED9B6A7}"/>
    <dgm:cxn modelId="{D87E2F06-F302-48EA-855F-9613A47F26F4}" srcId="{F20C61BC-433E-4BC1-84D8-E1950E67DB84}" destId="{5055169E-7C35-4C13-8815-0C09B85F41AD}" srcOrd="1" destOrd="0" parTransId="{EF9C409D-8D3D-499A-932B-01D8CDA03CA9}" sibTransId="{04BCE284-8198-4673-B105-3E2955EB80D2}"/>
    <dgm:cxn modelId="{89ACE90D-4A29-48DA-8DEF-37AFA7896240}" type="presOf" srcId="{0EC8C9FD-D987-4640-BA46-1D8E0CDA689B}" destId="{55A75485-D46A-4706-8D7E-C87FC07BA229}" srcOrd="0" destOrd="0" presId="urn:microsoft.com/office/officeart/2005/8/layout/list1"/>
    <dgm:cxn modelId="{DED6FC33-50D2-48F4-A028-9F194B056E5E}" type="presOf" srcId="{0EC8C9FD-D987-4640-BA46-1D8E0CDA689B}" destId="{A3312CD6-FD28-4630-A2B8-A6F2564AB9B0}" srcOrd="1" destOrd="0" presId="urn:microsoft.com/office/officeart/2005/8/layout/list1"/>
    <dgm:cxn modelId="{D9988842-00DC-49C1-B049-FDE07FC272C3}" type="presOf" srcId="{A6FBB63F-57F9-4E15-B5BC-1F173D2779C3}" destId="{B13976A8-561F-4D9C-AB07-D161C48BDCF3}" srcOrd="0" destOrd="0" presId="urn:microsoft.com/office/officeart/2005/8/layout/list1"/>
    <dgm:cxn modelId="{F8D57866-E851-4303-88BF-0BDD675F2276}" type="presOf" srcId="{F20C61BC-433E-4BC1-84D8-E1950E67DB84}" destId="{E8D63519-FDDD-475F-B665-13E7B81FEB13}" srcOrd="0" destOrd="0" presId="urn:microsoft.com/office/officeart/2005/8/layout/list1"/>
    <dgm:cxn modelId="{1DD1D46E-7650-47E1-AD1C-3BF456C7EDF9}" srcId="{F20C61BC-433E-4BC1-84D8-E1950E67DB84}" destId="{A6FBB63F-57F9-4E15-B5BC-1F173D2779C3}" srcOrd="4" destOrd="0" parTransId="{76609897-24D0-436A-9999-48D7EACCAF6F}" sibTransId="{1E03B27E-3C77-4626-BD21-2A90F0180C81}"/>
    <dgm:cxn modelId="{330D4683-7AF7-4FDC-8C95-6E6AB6828BAE}" srcId="{F20C61BC-433E-4BC1-84D8-E1950E67DB84}" destId="{0EC8C9FD-D987-4640-BA46-1D8E0CDA689B}" srcOrd="3" destOrd="0" parTransId="{6DF3771C-893B-44F1-A3D4-8743951E12C7}" sibTransId="{049E3EB0-0A16-4FF0-85E2-7FE4AF7A738E}"/>
    <dgm:cxn modelId="{2A7CAC8B-2176-42A1-AA76-086220657086}" type="presOf" srcId="{5055169E-7C35-4C13-8815-0C09B85F41AD}" destId="{58F9B9FF-6E1E-4C3C-8D69-CBD16EC95B85}" srcOrd="0" destOrd="0" presId="urn:microsoft.com/office/officeart/2005/8/layout/list1"/>
    <dgm:cxn modelId="{307F789C-3E68-46E4-8A69-EDC668971622}" srcId="{F20C61BC-433E-4BC1-84D8-E1950E67DB84}" destId="{8C688C78-C888-4119-868D-6C74D0B19738}" srcOrd="2" destOrd="0" parTransId="{83DA4801-5355-431B-BB53-5AD312EBF83B}" sibTransId="{A3C2ED0D-2049-4FAC-938F-6EA1B9A0111C}"/>
    <dgm:cxn modelId="{F6BDFF9C-23BB-47AE-A79F-7D5D55211EFA}" type="presOf" srcId="{09C7ED79-F9BE-4C58-9152-335363F883FF}" destId="{E833D9C1-A943-46BC-9D9C-A59D52AD120B}" srcOrd="0" destOrd="0" presId="urn:microsoft.com/office/officeart/2005/8/layout/list1"/>
    <dgm:cxn modelId="{F49A7FA1-C2FF-4F97-A957-D934C57DF1A5}" type="presOf" srcId="{8C688C78-C888-4119-868D-6C74D0B19738}" destId="{F1F483D4-AE17-4B60-BBE7-6E803CDF5328}" srcOrd="0" destOrd="0" presId="urn:microsoft.com/office/officeart/2005/8/layout/list1"/>
    <dgm:cxn modelId="{C367D1B1-A25D-4F09-A3F3-3B0F268AF39A}" type="presOf" srcId="{09C7ED79-F9BE-4C58-9152-335363F883FF}" destId="{FD7D24A7-F0BB-48FF-9B6C-5732DDF1583F}" srcOrd="1" destOrd="0" presId="urn:microsoft.com/office/officeart/2005/8/layout/list1"/>
    <dgm:cxn modelId="{1DB187DB-2D60-48A0-8326-B7BB078EBE17}" type="presOf" srcId="{A6FBB63F-57F9-4E15-B5BC-1F173D2779C3}" destId="{4B5FAFAF-D79C-4797-A126-ED0DB72D92D1}" srcOrd="1" destOrd="0" presId="urn:microsoft.com/office/officeart/2005/8/layout/list1"/>
    <dgm:cxn modelId="{81D465EC-8111-4E4C-9398-F0CFCB154D02}" type="presOf" srcId="{8C688C78-C888-4119-868D-6C74D0B19738}" destId="{E7FDF7AB-D5C8-4E92-9D48-2DB13C88DC0F}" srcOrd="1" destOrd="0" presId="urn:microsoft.com/office/officeart/2005/8/layout/list1"/>
    <dgm:cxn modelId="{08AEE0EF-400E-4A6B-B621-1A7AF0DF0F75}" type="presOf" srcId="{5055169E-7C35-4C13-8815-0C09B85F41AD}" destId="{60837C82-3F66-4FD8-8CAE-FD86F8BF8710}" srcOrd="1" destOrd="0" presId="urn:microsoft.com/office/officeart/2005/8/layout/list1"/>
    <dgm:cxn modelId="{1887FDA1-8D99-4502-89DC-2E6B97D64135}" type="presParOf" srcId="{E8D63519-FDDD-475F-B665-13E7B81FEB13}" destId="{88ADBCE0-CDE6-498C-BB08-57241F9D2205}" srcOrd="0" destOrd="0" presId="urn:microsoft.com/office/officeart/2005/8/layout/list1"/>
    <dgm:cxn modelId="{4601C5D6-25C9-4F25-BF36-B35FC6A7C690}" type="presParOf" srcId="{88ADBCE0-CDE6-498C-BB08-57241F9D2205}" destId="{E833D9C1-A943-46BC-9D9C-A59D52AD120B}" srcOrd="0" destOrd="0" presId="urn:microsoft.com/office/officeart/2005/8/layout/list1"/>
    <dgm:cxn modelId="{74391041-56F9-4FD9-B9A7-06A3BDD07B8A}" type="presParOf" srcId="{88ADBCE0-CDE6-498C-BB08-57241F9D2205}" destId="{FD7D24A7-F0BB-48FF-9B6C-5732DDF1583F}" srcOrd="1" destOrd="0" presId="urn:microsoft.com/office/officeart/2005/8/layout/list1"/>
    <dgm:cxn modelId="{FB9A9922-2D26-4D25-8512-DB036B305992}" type="presParOf" srcId="{E8D63519-FDDD-475F-B665-13E7B81FEB13}" destId="{EF301575-4E7E-4B90-AA8D-C6A18033D013}" srcOrd="1" destOrd="0" presId="urn:microsoft.com/office/officeart/2005/8/layout/list1"/>
    <dgm:cxn modelId="{23D92B90-92B3-4203-AFFB-87E47FBB1882}" type="presParOf" srcId="{E8D63519-FDDD-475F-B665-13E7B81FEB13}" destId="{48D8A893-3EA8-4D28-B030-91B12E6E1C2F}" srcOrd="2" destOrd="0" presId="urn:microsoft.com/office/officeart/2005/8/layout/list1"/>
    <dgm:cxn modelId="{245F923C-2349-40A2-8898-9B84DE255298}" type="presParOf" srcId="{E8D63519-FDDD-475F-B665-13E7B81FEB13}" destId="{4637C6CF-3F32-435B-961E-EC441B4F7933}" srcOrd="3" destOrd="0" presId="urn:microsoft.com/office/officeart/2005/8/layout/list1"/>
    <dgm:cxn modelId="{264937C2-EB1F-4881-B366-FFB1AE5968B0}" type="presParOf" srcId="{E8D63519-FDDD-475F-B665-13E7B81FEB13}" destId="{D6D6D5DF-AE49-4E49-9E08-648326A5CF73}" srcOrd="4" destOrd="0" presId="urn:microsoft.com/office/officeart/2005/8/layout/list1"/>
    <dgm:cxn modelId="{AFE8943A-827B-4705-8176-21C9D3B46458}" type="presParOf" srcId="{D6D6D5DF-AE49-4E49-9E08-648326A5CF73}" destId="{58F9B9FF-6E1E-4C3C-8D69-CBD16EC95B85}" srcOrd="0" destOrd="0" presId="urn:microsoft.com/office/officeart/2005/8/layout/list1"/>
    <dgm:cxn modelId="{33434D27-5961-4329-8C67-A40745010E0B}" type="presParOf" srcId="{D6D6D5DF-AE49-4E49-9E08-648326A5CF73}" destId="{60837C82-3F66-4FD8-8CAE-FD86F8BF8710}" srcOrd="1" destOrd="0" presId="urn:microsoft.com/office/officeart/2005/8/layout/list1"/>
    <dgm:cxn modelId="{6417444F-11D5-4FB9-90B5-CF511D3E8827}" type="presParOf" srcId="{E8D63519-FDDD-475F-B665-13E7B81FEB13}" destId="{1586A0D3-823F-48CE-A676-2A473F31DD7C}" srcOrd="5" destOrd="0" presId="urn:microsoft.com/office/officeart/2005/8/layout/list1"/>
    <dgm:cxn modelId="{D336B786-C568-4F76-A92A-059F0A938E45}" type="presParOf" srcId="{E8D63519-FDDD-475F-B665-13E7B81FEB13}" destId="{7AB61FB7-7976-4C4D-AF58-A6C6D46607C1}" srcOrd="6" destOrd="0" presId="urn:microsoft.com/office/officeart/2005/8/layout/list1"/>
    <dgm:cxn modelId="{1E3896F9-587E-4CA6-9612-4EB28CFFB793}" type="presParOf" srcId="{E8D63519-FDDD-475F-B665-13E7B81FEB13}" destId="{C5BE5B39-61FA-48B7-8B19-F1C6A5517709}" srcOrd="7" destOrd="0" presId="urn:microsoft.com/office/officeart/2005/8/layout/list1"/>
    <dgm:cxn modelId="{6D4BCB82-5231-4922-A162-3F83B9EF874D}" type="presParOf" srcId="{E8D63519-FDDD-475F-B665-13E7B81FEB13}" destId="{2D2A9F92-B290-4968-B156-9DD59D3F5E43}" srcOrd="8" destOrd="0" presId="urn:microsoft.com/office/officeart/2005/8/layout/list1"/>
    <dgm:cxn modelId="{1B6B19AB-B7B9-4CC1-BA56-C48EBBA3CD74}" type="presParOf" srcId="{2D2A9F92-B290-4968-B156-9DD59D3F5E43}" destId="{F1F483D4-AE17-4B60-BBE7-6E803CDF5328}" srcOrd="0" destOrd="0" presId="urn:microsoft.com/office/officeart/2005/8/layout/list1"/>
    <dgm:cxn modelId="{AEE5FCD7-E680-43EE-989A-FF31BD0D42CD}" type="presParOf" srcId="{2D2A9F92-B290-4968-B156-9DD59D3F5E43}" destId="{E7FDF7AB-D5C8-4E92-9D48-2DB13C88DC0F}" srcOrd="1" destOrd="0" presId="urn:microsoft.com/office/officeart/2005/8/layout/list1"/>
    <dgm:cxn modelId="{CA036E0F-3AD5-447F-8AD1-F79BE23D9EB2}" type="presParOf" srcId="{E8D63519-FDDD-475F-B665-13E7B81FEB13}" destId="{F96EE73B-3C42-45D3-84A8-E96F23DDCA9B}" srcOrd="9" destOrd="0" presId="urn:microsoft.com/office/officeart/2005/8/layout/list1"/>
    <dgm:cxn modelId="{AC942B4D-E612-4031-A983-7149B06973D2}" type="presParOf" srcId="{E8D63519-FDDD-475F-B665-13E7B81FEB13}" destId="{159AB613-6F4D-4F1E-BA3B-11EB57490DF0}" srcOrd="10" destOrd="0" presId="urn:microsoft.com/office/officeart/2005/8/layout/list1"/>
    <dgm:cxn modelId="{6A7FA95E-EC7E-473A-BB0F-5D362601250C}" type="presParOf" srcId="{E8D63519-FDDD-475F-B665-13E7B81FEB13}" destId="{129AC4FB-C8E2-4315-9A72-AFC1DC339124}" srcOrd="11" destOrd="0" presId="urn:microsoft.com/office/officeart/2005/8/layout/list1"/>
    <dgm:cxn modelId="{BE0F4864-895E-4A7F-A0C0-856AEE902415}" type="presParOf" srcId="{E8D63519-FDDD-475F-B665-13E7B81FEB13}" destId="{9C8D430D-8669-4543-AED8-21458F296C6C}" srcOrd="12" destOrd="0" presId="urn:microsoft.com/office/officeart/2005/8/layout/list1"/>
    <dgm:cxn modelId="{230D1D87-1588-4F75-8DCA-14F6BFEB0B44}" type="presParOf" srcId="{9C8D430D-8669-4543-AED8-21458F296C6C}" destId="{55A75485-D46A-4706-8D7E-C87FC07BA229}" srcOrd="0" destOrd="0" presId="urn:microsoft.com/office/officeart/2005/8/layout/list1"/>
    <dgm:cxn modelId="{DA96B312-8902-4B89-8979-EF56889C5A7B}" type="presParOf" srcId="{9C8D430D-8669-4543-AED8-21458F296C6C}" destId="{A3312CD6-FD28-4630-A2B8-A6F2564AB9B0}" srcOrd="1" destOrd="0" presId="urn:microsoft.com/office/officeart/2005/8/layout/list1"/>
    <dgm:cxn modelId="{EA610895-4149-460B-8BF8-D107A6102DAD}" type="presParOf" srcId="{E8D63519-FDDD-475F-B665-13E7B81FEB13}" destId="{41FBA20B-9776-4F9F-ADDC-C5B1CA8C96BD}" srcOrd="13" destOrd="0" presId="urn:microsoft.com/office/officeart/2005/8/layout/list1"/>
    <dgm:cxn modelId="{1736F586-865E-4343-871E-E8EDF357F6C9}" type="presParOf" srcId="{E8D63519-FDDD-475F-B665-13E7B81FEB13}" destId="{34B7DF70-F848-41B0-958D-3E793A53AB1F}" srcOrd="14" destOrd="0" presId="urn:microsoft.com/office/officeart/2005/8/layout/list1"/>
    <dgm:cxn modelId="{D9A77506-9D72-4569-A882-999077253948}" type="presParOf" srcId="{E8D63519-FDDD-475F-B665-13E7B81FEB13}" destId="{DEFE483F-9523-4F98-91A9-8E1D64838534}" srcOrd="15" destOrd="0" presId="urn:microsoft.com/office/officeart/2005/8/layout/list1"/>
    <dgm:cxn modelId="{5C75EE1C-5111-4519-95E0-6EB7C303B474}" type="presParOf" srcId="{E8D63519-FDDD-475F-B665-13E7B81FEB13}" destId="{45214F6C-D1F4-4AFE-BFD7-C709B50D24BE}" srcOrd="16" destOrd="0" presId="urn:microsoft.com/office/officeart/2005/8/layout/list1"/>
    <dgm:cxn modelId="{75CA4878-90AB-4466-996A-BA8C1E163436}" type="presParOf" srcId="{45214F6C-D1F4-4AFE-BFD7-C709B50D24BE}" destId="{B13976A8-561F-4D9C-AB07-D161C48BDCF3}" srcOrd="0" destOrd="0" presId="urn:microsoft.com/office/officeart/2005/8/layout/list1"/>
    <dgm:cxn modelId="{C0E14C5B-2E89-42C3-A009-B8B288D1A0BF}" type="presParOf" srcId="{45214F6C-D1F4-4AFE-BFD7-C709B50D24BE}" destId="{4B5FAFAF-D79C-4797-A126-ED0DB72D92D1}" srcOrd="1" destOrd="0" presId="urn:microsoft.com/office/officeart/2005/8/layout/list1"/>
    <dgm:cxn modelId="{9C39E68A-2C4E-42B1-BCC4-E9E7EFF39E90}" type="presParOf" srcId="{E8D63519-FDDD-475F-B665-13E7B81FEB13}" destId="{42E92BC8-8837-4699-A2D7-EA730BC32C00}" srcOrd="17" destOrd="0" presId="urn:microsoft.com/office/officeart/2005/8/layout/list1"/>
    <dgm:cxn modelId="{9DF044AB-B46D-4998-AE3A-B8E81340F84E}" type="presParOf" srcId="{E8D63519-FDDD-475F-B665-13E7B81FEB13}" destId="{32C5EF47-3154-4D95-BE31-08373A865177}"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D8A893-3EA8-4D28-B030-91B12E6E1C2F}">
      <dsp:nvSpPr>
        <dsp:cNvPr id="0" name=""/>
        <dsp:cNvSpPr/>
      </dsp:nvSpPr>
      <dsp:spPr>
        <a:xfrm>
          <a:off x="0" y="406773"/>
          <a:ext cx="8128000" cy="604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D7D24A7-F0BB-48FF-9B6C-5732DDF1583F}">
      <dsp:nvSpPr>
        <dsp:cNvPr id="0" name=""/>
        <dsp:cNvSpPr/>
      </dsp:nvSpPr>
      <dsp:spPr>
        <a:xfrm>
          <a:off x="406400" y="52533"/>
          <a:ext cx="5689600" cy="708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mn-lt"/>
            </a:rPr>
            <a:t>Importance of </a:t>
          </a:r>
          <a:r>
            <a:rPr lang="en-CA" sz="2400" kern="1200" dirty="0">
              <a:latin typeface="+mn-lt"/>
            </a:rPr>
            <a:t>peer-reviewed papers (AKA scientific journals)</a:t>
          </a:r>
          <a:endParaRPr lang="de-DE" sz="2400" kern="1200" dirty="0"/>
        </a:p>
      </dsp:txBody>
      <dsp:txXfrm>
        <a:off x="440985" y="87118"/>
        <a:ext cx="5620430" cy="639310"/>
      </dsp:txXfrm>
    </dsp:sp>
    <dsp:sp modelId="{7AB61FB7-7976-4C4D-AF58-A6C6D46607C1}">
      <dsp:nvSpPr>
        <dsp:cNvPr id="0" name=""/>
        <dsp:cNvSpPr/>
      </dsp:nvSpPr>
      <dsp:spPr>
        <a:xfrm>
          <a:off x="0" y="1495413"/>
          <a:ext cx="8128000" cy="604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0837C82-3F66-4FD8-8CAE-FD86F8BF8710}">
      <dsp:nvSpPr>
        <dsp:cNvPr id="0" name=""/>
        <dsp:cNvSpPr/>
      </dsp:nvSpPr>
      <dsp:spPr>
        <a:xfrm>
          <a:off x="432047" y="1080123"/>
          <a:ext cx="5689600" cy="708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1066800">
            <a:lnSpc>
              <a:spcPct val="90000"/>
            </a:lnSpc>
            <a:spcBef>
              <a:spcPct val="0"/>
            </a:spcBef>
            <a:spcAft>
              <a:spcPct val="35000"/>
            </a:spcAft>
            <a:buNone/>
          </a:pPr>
          <a:r>
            <a:rPr lang="en-CA" sz="2400" kern="1200" dirty="0">
              <a:latin typeface="+mn-lt"/>
            </a:rPr>
            <a:t>What are peer-reviewed papers</a:t>
          </a:r>
          <a:endParaRPr lang="de-DE" sz="2400" kern="1200" dirty="0"/>
        </a:p>
      </dsp:txBody>
      <dsp:txXfrm>
        <a:off x="466632" y="1114708"/>
        <a:ext cx="5620430" cy="639310"/>
      </dsp:txXfrm>
    </dsp:sp>
    <dsp:sp modelId="{159AB613-6F4D-4F1E-BA3B-11EB57490DF0}">
      <dsp:nvSpPr>
        <dsp:cNvPr id="0" name=""/>
        <dsp:cNvSpPr/>
      </dsp:nvSpPr>
      <dsp:spPr>
        <a:xfrm>
          <a:off x="0" y="2584053"/>
          <a:ext cx="8128000" cy="604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7FDF7AB-D5C8-4E92-9D48-2DB13C88DC0F}">
      <dsp:nvSpPr>
        <dsp:cNvPr id="0" name=""/>
        <dsp:cNvSpPr/>
      </dsp:nvSpPr>
      <dsp:spPr>
        <a:xfrm>
          <a:off x="406400" y="2229813"/>
          <a:ext cx="5689600" cy="708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1066800">
            <a:lnSpc>
              <a:spcPct val="90000"/>
            </a:lnSpc>
            <a:spcBef>
              <a:spcPct val="0"/>
            </a:spcBef>
            <a:spcAft>
              <a:spcPct val="35000"/>
            </a:spcAft>
            <a:buNone/>
          </a:pPr>
          <a:r>
            <a:rPr lang="en-CA" sz="2400" kern="1200" dirty="0">
              <a:latin typeface="+mn-lt"/>
            </a:rPr>
            <a:t>Processes of peer-reviewed papers</a:t>
          </a:r>
          <a:endParaRPr lang="de-DE" sz="2400" kern="1200" dirty="0"/>
        </a:p>
      </dsp:txBody>
      <dsp:txXfrm>
        <a:off x="440985" y="2264398"/>
        <a:ext cx="5620430" cy="639310"/>
      </dsp:txXfrm>
    </dsp:sp>
    <dsp:sp modelId="{34B7DF70-F848-41B0-958D-3E793A53AB1F}">
      <dsp:nvSpPr>
        <dsp:cNvPr id="0" name=""/>
        <dsp:cNvSpPr/>
      </dsp:nvSpPr>
      <dsp:spPr>
        <a:xfrm>
          <a:off x="0" y="3672693"/>
          <a:ext cx="8128000" cy="604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3312CD6-FD28-4630-A2B8-A6F2564AB9B0}">
      <dsp:nvSpPr>
        <dsp:cNvPr id="0" name=""/>
        <dsp:cNvSpPr/>
      </dsp:nvSpPr>
      <dsp:spPr>
        <a:xfrm>
          <a:off x="406400" y="3318453"/>
          <a:ext cx="5689600" cy="708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1066800">
            <a:lnSpc>
              <a:spcPct val="90000"/>
            </a:lnSpc>
            <a:spcBef>
              <a:spcPct val="0"/>
            </a:spcBef>
            <a:spcAft>
              <a:spcPct val="35000"/>
            </a:spcAft>
            <a:buNone/>
          </a:pPr>
          <a:r>
            <a:rPr lang="en-CA" sz="2400" kern="1200" dirty="0">
              <a:latin typeface="+mn-lt"/>
            </a:rPr>
            <a:t>Tips on how to write good scientific papers </a:t>
          </a:r>
          <a:endParaRPr lang="de-DE" sz="2400" kern="1200" dirty="0">
            <a:latin typeface="+mn-lt"/>
          </a:endParaRPr>
        </a:p>
      </dsp:txBody>
      <dsp:txXfrm>
        <a:off x="440985" y="3353038"/>
        <a:ext cx="5620430" cy="639310"/>
      </dsp:txXfrm>
    </dsp:sp>
    <dsp:sp modelId="{32C5EF47-3154-4D95-BE31-08373A865177}">
      <dsp:nvSpPr>
        <dsp:cNvPr id="0" name=""/>
        <dsp:cNvSpPr/>
      </dsp:nvSpPr>
      <dsp:spPr>
        <a:xfrm>
          <a:off x="0" y="4761333"/>
          <a:ext cx="8128000" cy="604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B5FAFAF-D79C-4797-A126-ED0DB72D92D1}">
      <dsp:nvSpPr>
        <dsp:cNvPr id="0" name=""/>
        <dsp:cNvSpPr/>
      </dsp:nvSpPr>
      <dsp:spPr>
        <a:xfrm>
          <a:off x="406400" y="4407093"/>
          <a:ext cx="5689600" cy="708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1066800">
            <a:lnSpc>
              <a:spcPct val="90000"/>
            </a:lnSpc>
            <a:spcBef>
              <a:spcPct val="0"/>
            </a:spcBef>
            <a:spcAft>
              <a:spcPct val="35000"/>
            </a:spcAft>
            <a:buNone/>
          </a:pPr>
          <a:r>
            <a:rPr lang="en-US" sz="2400" kern="1200" dirty="0"/>
            <a:t>How to select the journals for your paper </a:t>
          </a:r>
          <a:endParaRPr lang="de-DE" sz="2400" kern="1200" dirty="0"/>
        </a:p>
      </dsp:txBody>
      <dsp:txXfrm>
        <a:off x="440985" y="4441678"/>
        <a:ext cx="5620430" cy="63931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52B97DA8-8E6C-4064-8555-1AB8580FC55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603A4DB5-C154-4FD3-A336-A980009B150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2144539-BE40-4D76-BE24-73DA343E3F8A}" type="datetimeFigureOut">
              <a:rPr lang="de-DE" smtClean="0"/>
              <a:t>12.08.2024</a:t>
            </a:fld>
            <a:endParaRPr lang="de-DE"/>
          </a:p>
        </p:txBody>
      </p:sp>
      <p:sp>
        <p:nvSpPr>
          <p:cNvPr id="4" name="Fußzeilenplatzhalter 3">
            <a:extLst>
              <a:ext uri="{FF2B5EF4-FFF2-40B4-BE49-F238E27FC236}">
                <a16:creationId xmlns:a16="http://schemas.microsoft.com/office/drawing/2014/main" id="{6C913036-6DEF-43C7-9422-9C904683CF2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255D172E-3B7F-4B35-8E38-6D92867A5B0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AFE627C-7C34-4443-AA3A-CB9806E781BA}" type="slidenum">
              <a:rPr lang="de-DE" smtClean="0"/>
              <a:t>‹#›</a:t>
            </a:fld>
            <a:endParaRPr lang="de-DE"/>
          </a:p>
        </p:txBody>
      </p:sp>
    </p:spTree>
    <p:extLst>
      <p:ext uri="{BB962C8B-B14F-4D97-AF65-F5344CB8AC3E}">
        <p14:creationId xmlns:p14="http://schemas.microsoft.com/office/powerpoint/2010/main" val="372188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EB229A-CF15-496D-915A-3C3AC47BA8F3}" type="datetimeFigureOut">
              <a:rPr lang="de-DE" smtClean="0"/>
              <a:t>12.08.2024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FFE915-6F63-475F-AEF3-292EDAD54A09}" type="slidenum">
              <a:rPr lang="de-DE" smtClean="0"/>
              <a:t>‹#›</a:t>
            </a:fld>
            <a:endParaRPr lang="de-DE"/>
          </a:p>
        </p:txBody>
      </p:sp>
    </p:spTree>
    <p:extLst>
      <p:ext uri="{BB962C8B-B14F-4D97-AF65-F5344CB8AC3E}">
        <p14:creationId xmlns:p14="http://schemas.microsoft.com/office/powerpoint/2010/main" val="1425214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a:t>Brief introduction with 1-2 images</a:t>
            </a:r>
          </a:p>
          <a:p>
            <a:pPr>
              <a:defRPr/>
            </a:pPr>
            <a:r>
              <a:rPr lang="de-DE"/>
              <a:t>Bullet points to lead along the red line</a:t>
            </a:r>
            <a:endParaRPr lang="en-GB"/>
          </a:p>
        </p:txBody>
      </p:sp>
      <p:sp>
        <p:nvSpPr>
          <p:cNvPr id="4" name="Foliennummernplatzhalter 3"/>
          <p:cNvSpPr>
            <a:spLocks noGrp="1"/>
          </p:cNvSpPr>
          <p:nvPr>
            <p:ph type="sldNum" sz="quarter" idx="10"/>
          </p:nvPr>
        </p:nvSpPr>
        <p:spPr bwMode="auto"/>
        <p:txBody>
          <a:bodyPr/>
          <a:lstStyle/>
          <a:p>
            <a:pPr>
              <a:defRPr/>
            </a:pPr>
            <a:fld id="{33FFE915-6F63-475F-AEF3-292EDAD54A09}" type="slidenum">
              <a:rPr lang="de-DE"/>
              <a:t>4</a:t>
            </a:fld>
            <a:endParaRPr lang="de-DE"/>
          </a:p>
        </p:txBody>
      </p:sp>
    </p:spTree>
    <p:extLst>
      <p:ext uri="{BB962C8B-B14F-4D97-AF65-F5344CB8AC3E}">
        <p14:creationId xmlns:p14="http://schemas.microsoft.com/office/powerpoint/2010/main" val="411074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33FFE915-6F63-475F-AEF3-292EDAD54A09}" type="slidenum">
              <a:rPr lang="de-DE" smtClean="0"/>
              <a:t>8</a:t>
            </a:fld>
            <a:endParaRPr lang="de-DE"/>
          </a:p>
        </p:txBody>
      </p:sp>
    </p:spTree>
    <p:extLst>
      <p:ext uri="{BB962C8B-B14F-4D97-AF65-F5344CB8AC3E}">
        <p14:creationId xmlns:p14="http://schemas.microsoft.com/office/powerpoint/2010/main" val="288128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bg>
      <p:bgPr>
        <a:solidFill>
          <a:schemeClr val="tx2"/>
        </a:solidFill>
        <a:effectLst/>
      </p:bgPr>
    </p:bg>
    <p:spTree>
      <p:nvGrpSpPr>
        <p:cNvPr id="1" name=""/>
        <p:cNvGrpSpPr/>
        <p:nvPr/>
      </p:nvGrpSpPr>
      <p:grpSpPr>
        <a:xfrm>
          <a:off x="0" y="0"/>
          <a:ext cx="0" cy="0"/>
          <a:chOff x="0" y="0"/>
          <a:chExt cx="0" cy="0"/>
        </a:xfrm>
      </p:grpSpPr>
      <p:sp>
        <p:nvSpPr>
          <p:cNvPr id="11" name="Freihandform: Form 10">
            <a:extLst>
              <a:ext uri="{FF2B5EF4-FFF2-40B4-BE49-F238E27FC236}">
                <a16:creationId xmlns:a16="http://schemas.microsoft.com/office/drawing/2014/main" id="{F3AA6084-5A17-4DF0-99FA-9B12FE16AC92}"/>
              </a:ext>
            </a:extLst>
          </p:cNvPr>
          <p:cNvSpPr/>
          <p:nvPr userDrawn="1"/>
        </p:nvSpPr>
        <p:spPr>
          <a:xfrm>
            <a:off x="4770534" y="2024845"/>
            <a:ext cx="7421467" cy="4833157"/>
          </a:xfrm>
          <a:custGeom>
            <a:avLst/>
            <a:gdLst>
              <a:gd name="connsiteX0" fmla="*/ 7411942 w 7421467"/>
              <a:gd name="connsiteY0" fmla="*/ 0 h 4833157"/>
              <a:gd name="connsiteX1" fmla="*/ 7421467 w 7421467"/>
              <a:gd name="connsiteY1" fmla="*/ 241 h 4833157"/>
              <a:gd name="connsiteX2" fmla="*/ 7421467 w 7421467"/>
              <a:gd name="connsiteY2" fmla="*/ 4833157 h 4833157"/>
              <a:gd name="connsiteX3" fmla="*/ 0 w 7421467"/>
              <a:gd name="connsiteY3" fmla="*/ 4833157 h 4833157"/>
              <a:gd name="connsiteX4" fmla="*/ 110690 w 7421467"/>
              <a:gd name="connsiteY4" fmla="*/ 4588316 h 4833157"/>
              <a:gd name="connsiteX5" fmla="*/ 7411942 w 7421467"/>
              <a:gd name="connsiteY5" fmla="*/ 0 h 4833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21467" h="4833157">
                <a:moveTo>
                  <a:pt x="7411942" y="0"/>
                </a:moveTo>
                <a:lnTo>
                  <a:pt x="7421467" y="241"/>
                </a:lnTo>
                <a:lnTo>
                  <a:pt x="7421467" y="4833157"/>
                </a:lnTo>
                <a:lnTo>
                  <a:pt x="0" y="4833157"/>
                </a:lnTo>
                <a:lnTo>
                  <a:pt x="110690" y="4588316"/>
                </a:lnTo>
                <a:cubicBezTo>
                  <a:pt x="1418845" y="1873453"/>
                  <a:pt x="4196610" y="0"/>
                  <a:pt x="741194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10000"/>
              </a:lnSpc>
            </a:pPr>
            <a:endParaRPr lang="de-DE" sz="1700" spc="30" dirty="0" err="1"/>
          </a:p>
        </p:txBody>
      </p:sp>
      <p:sp>
        <p:nvSpPr>
          <p:cNvPr id="2" name="Title 1"/>
          <p:cNvSpPr>
            <a:spLocks noGrp="1"/>
          </p:cNvSpPr>
          <p:nvPr>
            <p:ph type="ctrTitle"/>
          </p:nvPr>
        </p:nvSpPr>
        <p:spPr>
          <a:xfrm>
            <a:off x="443373" y="2295098"/>
            <a:ext cx="7992888" cy="1469814"/>
          </a:xfrm>
        </p:spPr>
        <p:txBody>
          <a:bodyPr anchor="t"/>
          <a:lstStyle>
            <a:lvl1pPr algn="l">
              <a:spcBef>
                <a:spcPts val="0"/>
              </a:spcBef>
              <a:spcAft>
                <a:spcPts val="0"/>
              </a:spcAft>
              <a:defRPr sz="4400" spc="80" baseline="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443373" y="3915278"/>
            <a:ext cx="6433129" cy="929754"/>
          </a:xfrm>
        </p:spPr>
        <p:txBody>
          <a:bodyPr/>
          <a:lstStyle>
            <a:lvl1pPr marL="0" indent="0" algn="l">
              <a:spcBef>
                <a:spcPts val="0"/>
              </a:spcBef>
              <a:spcAft>
                <a:spcPts val="0"/>
              </a:spcAft>
              <a:buNone/>
              <a:defRPr sz="24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Textplatzhalter 8">
            <a:extLst>
              <a:ext uri="{FF2B5EF4-FFF2-40B4-BE49-F238E27FC236}">
                <a16:creationId xmlns:a16="http://schemas.microsoft.com/office/drawing/2014/main" id="{25F13FFA-4861-486F-A58D-D9EB08D64FE1}"/>
              </a:ext>
            </a:extLst>
          </p:cNvPr>
          <p:cNvSpPr>
            <a:spLocks noGrp="1"/>
          </p:cNvSpPr>
          <p:nvPr>
            <p:ph type="body" sz="quarter" idx="10"/>
          </p:nvPr>
        </p:nvSpPr>
        <p:spPr>
          <a:xfrm>
            <a:off x="443374" y="5013177"/>
            <a:ext cx="4968550" cy="1152674"/>
          </a:xfrm>
        </p:spPr>
        <p:txBody>
          <a:bodyPr/>
          <a:lstStyle>
            <a:lvl1pPr marL="0" indent="0">
              <a:spcBef>
                <a:spcPts val="0"/>
              </a:spcBef>
              <a:spcAft>
                <a:spcPts val="0"/>
              </a:spcAft>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738054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mit Bild">
    <p:bg>
      <p:bgPr>
        <a:solidFill>
          <a:schemeClr val="tx2"/>
        </a:solidFill>
        <a:effectLst/>
      </p:bgPr>
    </p:bg>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BC08468-0CA3-47F9-BB7C-6D01CE3C7998}"/>
              </a:ext>
            </a:extLst>
          </p:cNvPr>
          <p:cNvSpPr>
            <a:spLocks noGrp="1"/>
          </p:cNvSpPr>
          <p:nvPr>
            <p:ph type="pic" sz="quarter" idx="11"/>
          </p:nvPr>
        </p:nvSpPr>
        <p:spPr>
          <a:xfrm>
            <a:off x="4770535" y="2024846"/>
            <a:ext cx="7421466" cy="4833155"/>
          </a:xfrm>
          <a:custGeom>
            <a:avLst/>
            <a:gdLst>
              <a:gd name="connsiteX0" fmla="*/ 7411941 w 7421466"/>
              <a:gd name="connsiteY0" fmla="*/ 0 h 4833155"/>
              <a:gd name="connsiteX1" fmla="*/ 7421466 w 7421466"/>
              <a:gd name="connsiteY1" fmla="*/ 241 h 4833155"/>
              <a:gd name="connsiteX2" fmla="*/ 7421466 w 7421466"/>
              <a:gd name="connsiteY2" fmla="*/ 4833155 h 4833155"/>
              <a:gd name="connsiteX3" fmla="*/ 0 w 7421466"/>
              <a:gd name="connsiteY3" fmla="*/ 4833155 h 4833155"/>
              <a:gd name="connsiteX4" fmla="*/ 110689 w 7421466"/>
              <a:gd name="connsiteY4" fmla="*/ 4588316 h 4833155"/>
              <a:gd name="connsiteX5" fmla="*/ 7411941 w 7421466"/>
              <a:gd name="connsiteY5" fmla="*/ 0 h 4833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21466" h="4833155">
                <a:moveTo>
                  <a:pt x="7411941" y="0"/>
                </a:moveTo>
                <a:lnTo>
                  <a:pt x="7421466" y="241"/>
                </a:lnTo>
                <a:lnTo>
                  <a:pt x="7421466" y="4833155"/>
                </a:lnTo>
                <a:lnTo>
                  <a:pt x="0" y="4833155"/>
                </a:lnTo>
                <a:lnTo>
                  <a:pt x="110689" y="4588316"/>
                </a:lnTo>
                <a:cubicBezTo>
                  <a:pt x="1418844" y="1873453"/>
                  <a:pt x="4196609" y="0"/>
                  <a:pt x="7411941" y="0"/>
                </a:cubicBezTo>
                <a:close/>
              </a:path>
            </a:pathLst>
          </a:custGeom>
          <a:solidFill>
            <a:schemeClr val="bg1">
              <a:lumMod val="85000"/>
            </a:schemeClr>
          </a:solidFill>
        </p:spPr>
        <p:txBody>
          <a:bodyPr wrap="square" anchor="ctr">
            <a:noAutofit/>
          </a:bodyPr>
          <a:lstStyle>
            <a:lvl1pPr marL="0" indent="0" algn="ctr">
              <a:buNone/>
              <a:defRPr sz="1400"/>
            </a:lvl1pPr>
          </a:lstStyle>
          <a:p>
            <a:r>
              <a:rPr lang="en-US"/>
              <a:t>Click icon to add picture</a:t>
            </a:r>
            <a:endParaRPr lang="de-DE"/>
          </a:p>
        </p:txBody>
      </p:sp>
      <p:sp>
        <p:nvSpPr>
          <p:cNvPr id="2" name="Title 1"/>
          <p:cNvSpPr>
            <a:spLocks noGrp="1"/>
          </p:cNvSpPr>
          <p:nvPr>
            <p:ph type="ctrTitle"/>
          </p:nvPr>
        </p:nvSpPr>
        <p:spPr>
          <a:xfrm>
            <a:off x="443373" y="2295098"/>
            <a:ext cx="7992888" cy="1469814"/>
          </a:xfrm>
        </p:spPr>
        <p:txBody>
          <a:bodyPr anchor="t"/>
          <a:lstStyle>
            <a:lvl1pPr algn="l">
              <a:spcBef>
                <a:spcPts val="0"/>
              </a:spcBef>
              <a:spcAft>
                <a:spcPts val="0"/>
              </a:spcAft>
              <a:defRPr sz="4400" spc="80" baseline="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443373" y="3915278"/>
            <a:ext cx="6433129" cy="929754"/>
          </a:xfrm>
        </p:spPr>
        <p:txBody>
          <a:bodyPr/>
          <a:lstStyle>
            <a:lvl1pPr marL="0" indent="0" algn="l">
              <a:spcBef>
                <a:spcPts val="0"/>
              </a:spcBef>
              <a:spcAft>
                <a:spcPts val="0"/>
              </a:spcAft>
              <a:buNone/>
              <a:defRPr sz="24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Textplatzhalter 8">
            <a:extLst>
              <a:ext uri="{FF2B5EF4-FFF2-40B4-BE49-F238E27FC236}">
                <a16:creationId xmlns:a16="http://schemas.microsoft.com/office/drawing/2014/main" id="{25F13FFA-4861-486F-A58D-D9EB08D64FE1}"/>
              </a:ext>
            </a:extLst>
          </p:cNvPr>
          <p:cNvSpPr>
            <a:spLocks noGrp="1"/>
          </p:cNvSpPr>
          <p:nvPr>
            <p:ph type="body" sz="quarter" idx="10"/>
          </p:nvPr>
        </p:nvSpPr>
        <p:spPr>
          <a:xfrm>
            <a:off x="443374" y="5013177"/>
            <a:ext cx="4968550" cy="1152674"/>
          </a:xfrm>
        </p:spPr>
        <p:txBody>
          <a:bodyPr/>
          <a:lstStyle>
            <a:lvl1pPr marL="0" indent="0">
              <a:spcBef>
                <a:spcPts val="0"/>
              </a:spcBef>
              <a:spcAft>
                <a:spcPts val="0"/>
              </a:spcAft>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200822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piteltrenner">
    <p:spTree>
      <p:nvGrpSpPr>
        <p:cNvPr id="1" name=""/>
        <p:cNvGrpSpPr/>
        <p:nvPr/>
      </p:nvGrpSpPr>
      <p:grpSpPr>
        <a:xfrm>
          <a:off x="0" y="0"/>
          <a:ext cx="0" cy="0"/>
          <a:chOff x="0" y="0"/>
          <a:chExt cx="0" cy="0"/>
        </a:xfrm>
      </p:grpSpPr>
      <p:sp>
        <p:nvSpPr>
          <p:cNvPr id="2" name="Title 1"/>
          <p:cNvSpPr>
            <a:spLocks noGrp="1"/>
          </p:cNvSpPr>
          <p:nvPr>
            <p:ph type="title"/>
          </p:nvPr>
        </p:nvSpPr>
        <p:spPr>
          <a:xfrm>
            <a:off x="2063750" y="1268760"/>
            <a:ext cx="8604250" cy="1476164"/>
          </a:xfrm>
        </p:spPr>
        <p:txBody>
          <a:bodyPr/>
          <a:lstStyle>
            <a:lvl1pPr>
              <a:defRPr sz="4400" spc="80" baseline="0"/>
            </a:lvl1pPr>
          </a:lstStyle>
          <a:p>
            <a:r>
              <a:rPr lang="en-US"/>
              <a:t>Click to edit Master title style</a:t>
            </a:r>
            <a:endParaRPr lang="en-US" dirty="0"/>
          </a:p>
        </p:txBody>
      </p:sp>
      <p:sp>
        <p:nvSpPr>
          <p:cNvPr id="7" name="Textplatzhalter 6">
            <a:extLst>
              <a:ext uri="{FF2B5EF4-FFF2-40B4-BE49-F238E27FC236}">
                <a16:creationId xmlns:a16="http://schemas.microsoft.com/office/drawing/2014/main" id="{660CC760-EBF5-4E69-B01B-A0CE7B6B933B}"/>
              </a:ext>
            </a:extLst>
          </p:cNvPr>
          <p:cNvSpPr>
            <a:spLocks noGrp="1"/>
          </p:cNvSpPr>
          <p:nvPr>
            <p:ph type="body" sz="quarter" idx="11"/>
          </p:nvPr>
        </p:nvSpPr>
        <p:spPr>
          <a:xfrm>
            <a:off x="2063750" y="2881610"/>
            <a:ext cx="8604250" cy="1231466"/>
          </a:xfrm>
        </p:spPr>
        <p:txBody>
          <a:bodyPr/>
          <a:lstStyle>
            <a:lvl1pPr marL="0" indent="0">
              <a:spcAft>
                <a:spcPts val="0"/>
              </a:spcAft>
              <a:buNone/>
              <a:defRPr sz="2400">
                <a:solidFill>
                  <a:schemeClr val="tx2"/>
                </a:solidFill>
              </a:defRPr>
            </a:lvl1pPr>
          </a:lstStyle>
          <a:p>
            <a:pPr lvl="0"/>
            <a:endParaRPr lang="en-US" dirty="0"/>
          </a:p>
        </p:txBody>
      </p:sp>
    </p:spTree>
    <p:extLst>
      <p:ext uri="{BB962C8B-B14F-4D97-AF65-F5344CB8AC3E}">
        <p14:creationId xmlns:p14="http://schemas.microsoft.com/office/powerpoint/2010/main" val="1782957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eltrenner mit Bild">
    <p:spTree>
      <p:nvGrpSpPr>
        <p:cNvPr id="1" name=""/>
        <p:cNvGrpSpPr/>
        <p:nvPr/>
      </p:nvGrpSpPr>
      <p:grpSpPr>
        <a:xfrm>
          <a:off x="0" y="0"/>
          <a:ext cx="0" cy="0"/>
          <a:chOff x="0" y="0"/>
          <a:chExt cx="0" cy="0"/>
        </a:xfrm>
      </p:grpSpPr>
      <p:sp>
        <p:nvSpPr>
          <p:cNvPr id="2" name="Title 1"/>
          <p:cNvSpPr>
            <a:spLocks noGrp="1"/>
          </p:cNvSpPr>
          <p:nvPr>
            <p:ph type="title"/>
          </p:nvPr>
        </p:nvSpPr>
        <p:spPr>
          <a:xfrm>
            <a:off x="2063751" y="812824"/>
            <a:ext cx="8604250" cy="558010"/>
          </a:xfrm>
        </p:spPr>
        <p:txBody>
          <a:bodyPr/>
          <a:lstStyle>
            <a:lvl1pPr>
              <a:defRPr sz="3400"/>
            </a:lvl1pPr>
          </a:lstStyle>
          <a:p>
            <a:r>
              <a:rPr lang="en-US"/>
              <a:t>Click to edit Master title style</a:t>
            </a:r>
            <a:endParaRPr lang="en-US" dirty="0"/>
          </a:p>
        </p:txBody>
      </p:sp>
      <p:sp>
        <p:nvSpPr>
          <p:cNvPr id="5" name="Bildplatzhalter 7">
            <a:extLst>
              <a:ext uri="{FF2B5EF4-FFF2-40B4-BE49-F238E27FC236}">
                <a16:creationId xmlns:a16="http://schemas.microsoft.com/office/drawing/2014/main" id="{AAA3DF5A-AAAE-4747-B95D-44DDC7CBEB39}"/>
              </a:ext>
            </a:extLst>
          </p:cNvPr>
          <p:cNvSpPr>
            <a:spLocks noGrp="1"/>
          </p:cNvSpPr>
          <p:nvPr>
            <p:ph type="pic" sz="quarter" idx="11"/>
          </p:nvPr>
        </p:nvSpPr>
        <p:spPr>
          <a:xfrm>
            <a:off x="2063750" y="1484784"/>
            <a:ext cx="10128251" cy="4176464"/>
          </a:xfrm>
          <a:solidFill>
            <a:schemeClr val="bg1">
              <a:lumMod val="85000"/>
            </a:schemeClr>
          </a:solidFill>
        </p:spPr>
        <p:txBody>
          <a:bodyPr anchor="ctr"/>
          <a:lstStyle>
            <a:lvl1pPr marL="0" indent="0" algn="ctr">
              <a:buNone/>
              <a:defRPr/>
            </a:lvl1pPr>
          </a:lstStyle>
          <a:p>
            <a:r>
              <a:rPr lang="en-US"/>
              <a:t>Click icon to add picture</a:t>
            </a:r>
            <a:endParaRPr lang="de-DE"/>
          </a:p>
        </p:txBody>
      </p:sp>
    </p:spTree>
    <p:extLst>
      <p:ext uri="{BB962C8B-B14F-4D97-AF65-F5344CB8AC3E}">
        <p14:creationId xmlns:p14="http://schemas.microsoft.com/office/powerpoint/2010/main" val="3731981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53811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a:t>Click to edit Master title style</a:t>
            </a:r>
            <a:endParaRPr lang="en-US" dirty="0"/>
          </a:p>
        </p:txBody>
      </p:sp>
      <p:sp>
        <p:nvSpPr>
          <p:cNvPr id="3" name="Content Placeholder 2"/>
          <p:cNvSpPr>
            <a:spLocks noGrp="1"/>
          </p:cNvSpPr>
          <p:nvPr>
            <p:ph sz="half" idx="1"/>
          </p:nvPr>
        </p:nvSpPr>
        <p:spPr>
          <a:xfrm>
            <a:off x="2063750" y="1557338"/>
            <a:ext cx="4104000" cy="46085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64052" y="1557338"/>
            <a:ext cx="4103949" cy="4608513"/>
          </a:xfrm>
        </p:spPr>
        <p:txBody>
          <a:bodyPr/>
          <a:lstStyle>
            <a:lvl1pPr>
              <a:defRPr spc="30" baseline="0"/>
            </a:lvl1pPr>
            <a:lvl2pPr>
              <a:defRPr spc="30" baseline="0"/>
            </a:lvl2pPr>
            <a:lvl3pPr>
              <a:defRPr spc="30" baseline="0"/>
            </a:lvl3pPr>
            <a:lvl4pPr>
              <a:defRPr spc="30" baseline="0"/>
            </a:lvl4pPr>
            <a:lvl5pPr>
              <a:defRPr spc="3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26492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Inhalt und Bild (brei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a:t>Click to edit Master title style</a:t>
            </a:r>
            <a:endParaRPr lang="en-US" dirty="0"/>
          </a:p>
        </p:txBody>
      </p:sp>
      <p:sp>
        <p:nvSpPr>
          <p:cNvPr id="3" name="Content Placeholder 2"/>
          <p:cNvSpPr>
            <a:spLocks noGrp="1"/>
          </p:cNvSpPr>
          <p:nvPr>
            <p:ph sz="half" idx="1"/>
          </p:nvPr>
        </p:nvSpPr>
        <p:spPr>
          <a:xfrm>
            <a:off x="2063750" y="1557338"/>
            <a:ext cx="4284278" cy="46085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Bildplatzhalter 7">
            <a:extLst>
              <a:ext uri="{FF2B5EF4-FFF2-40B4-BE49-F238E27FC236}">
                <a16:creationId xmlns:a16="http://schemas.microsoft.com/office/drawing/2014/main" id="{5CA90898-2F68-4C13-9E2E-E02AF4DD76F4}"/>
              </a:ext>
            </a:extLst>
          </p:cNvPr>
          <p:cNvSpPr>
            <a:spLocks noGrp="1"/>
          </p:cNvSpPr>
          <p:nvPr>
            <p:ph type="pic" sz="quarter" idx="11"/>
          </p:nvPr>
        </p:nvSpPr>
        <p:spPr>
          <a:xfrm>
            <a:off x="6600057" y="1557336"/>
            <a:ext cx="5591944" cy="3707868"/>
          </a:xfrm>
          <a:solidFill>
            <a:schemeClr val="bg1">
              <a:lumMod val="85000"/>
            </a:schemeClr>
          </a:solidFill>
        </p:spPr>
        <p:txBody>
          <a:bodyPr anchor="ctr"/>
          <a:lstStyle>
            <a:lvl1pPr marL="0" indent="0" algn="ctr">
              <a:buNone/>
              <a:defRPr/>
            </a:lvl1pPr>
          </a:lstStyle>
          <a:p>
            <a:r>
              <a:rPr lang="en-US"/>
              <a:t>Click icon to add picture</a:t>
            </a:r>
            <a:endParaRPr lang="de-DE"/>
          </a:p>
        </p:txBody>
      </p:sp>
    </p:spTree>
    <p:extLst>
      <p:ext uri="{BB962C8B-B14F-4D97-AF65-F5344CB8AC3E}">
        <p14:creationId xmlns:p14="http://schemas.microsoft.com/office/powerpoint/2010/main" val="3674637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Inhalt und Bi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063750" y="1557338"/>
            <a:ext cx="5832450" cy="46085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Bildplatzhalter 7">
            <a:extLst>
              <a:ext uri="{FF2B5EF4-FFF2-40B4-BE49-F238E27FC236}">
                <a16:creationId xmlns:a16="http://schemas.microsoft.com/office/drawing/2014/main" id="{8448A72F-7758-4846-BF2E-9F2F2C0FDEAA}"/>
              </a:ext>
            </a:extLst>
          </p:cNvPr>
          <p:cNvSpPr>
            <a:spLocks noGrp="1"/>
          </p:cNvSpPr>
          <p:nvPr>
            <p:ph type="pic" sz="quarter" idx="11"/>
          </p:nvPr>
        </p:nvSpPr>
        <p:spPr>
          <a:xfrm>
            <a:off x="8220236" y="0"/>
            <a:ext cx="3971764" cy="6021288"/>
          </a:xfrm>
          <a:solidFill>
            <a:schemeClr val="bg1">
              <a:lumMod val="85000"/>
            </a:schemeClr>
          </a:solidFill>
        </p:spPr>
        <p:txBody>
          <a:bodyPr anchor="ctr"/>
          <a:lstStyle>
            <a:lvl1pPr marL="0" indent="0" algn="ctr">
              <a:buNone/>
              <a:defRPr/>
            </a:lvl1pPr>
          </a:lstStyle>
          <a:p>
            <a:r>
              <a:rPr lang="en-US"/>
              <a:t>Click icon to add picture</a:t>
            </a:r>
            <a:endParaRPr lang="de-DE"/>
          </a:p>
        </p:txBody>
      </p:sp>
      <p:sp>
        <p:nvSpPr>
          <p:cNvPr id="4" name="Titel 3">
            <a:extLst>
              <a:ext uri="{FF2B5EF4-FFF2-40B4-BE49-F238E27FC236}">
                <a16:creationId xmlns:a16="http://schemas.microsoft.com/office/drawing/2014/main" id="{FBB88B8F-7465-465A-92A9-85A1AB072D62}"/>
              </a:ext>
            </a:extLst>
          </p:cNvPr>
          <p:cNvSpPr>
            <a:spLocks noGrp="1"/>
          </p:cNvSpPr>
          <p:nvPr>
            <p:ph type="title"/>
          </p:nvPr>
        </p:nvSpPr>
        <p:spPr>
          <a:xfrm>
            <a:off x="2062921" y="938374"/>
            <a:ext cx="5832450" cy="438398"/>
          </a:xfrm>
        </p:spPr>
        <p:txBody>
          <a:bodyPr/>
          <a:lstStyle>
            <a:lvl1pPr>
              <a:defRPr sz="2400"/>
            </a:lvl1pPr>
          </a:lstStyle>
          <a:p>
            <a:r>
              <a:rPr lang="en-US"/>
              <a:t>Click to edit Master title style</a:t>
            </a:r>
            <a:endParaRPr lang="de-DE" dirty="0"/>
          </a:p>
        </p:txBody>
      </p:sp>
    </p:spTree>
    <p:extLst>
      <p:ext uri="{BB962C8B-B14F-4D97-AF65-F5344CB8AC3E}">
        <p14:creationId xmlns:p14="http://schemas.microsoft.com/office/powerpoint/2010/main" val="2742726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838300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564545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C9E07F4F-6376-4EE4-AB3E-76EA17C18ECD}"/>
              </a:ext>
            </a:extLst>
          </p:cNvPr>
          <p:cNvSpPr/>
          <p:nvPr userDrawn="1"/>
        </p:nvSpPr>
        <p:spPr>
          <a:xfrm>
            <a:off x="0" y="0"/>
            <a:ext cx="145097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de-DE" sz="1700" spc="30" dirty="0" err="1"/>
          </a:p>
        </p:txBody>
      </p:sp>
      <p:sp>
        <p:nvSpPr>
          <p:cNvPr id="15" name="Freihandform: Form 14">
            <a:extLst>
              <a:ext uri="{FF2B5EF4-FFF2-40B4-BE49-F238E27FC236}">
                <a16:creationId xmlns:a16="http://schemas.microsoft.com/office/drawing/2014/main" id="{172AF8F0-8DAD-4538-BC1D-E3B87187CF41}"/>
              </a:ext>
            </a:extLst>
          </p:cNvPr>
          <p:cNvSpPr/>
          <p:nvPr userDrawn="1"/>
        </p:nvSpPr>
        <p:spPr>
          <a:xfrm>
            <a:off x="0" y="2977768"/>
            <a:ext cx="1450975" cy="3880232"/>
          </a:xfrm>
          <a:custGeom>
            <a:avLst/>
            <a:gdLst>
              <a:gd name="connsiteX0" fmla="*/ 1450975 w 1450975"/>
              <a:gd name="connsiteY0" fmla="*/ 0 h 3880232"/>
              <a:gd name="connsiteX1" fmla="*/ 1450975 w 1450975"/>
              <a:gd name="connsiteY1" fmla="*/ 3880232 h 3880232"/>
              <a:gd name="connsiteX2" fmla="*/ 0 w 1450975"/>
              <a:gd name="connsiteY2" fmla="*/ 3880232 h 3880232"/>
              <a:gd name="connsiteX3" fmla="*/ 0 w 1450975"/>
              <a:gd name="connsiteY3" fmla="*/ 982332 h 3880232"/>
              <a:gd name="connsiteX4" fmla="*/ 80748 w 1450975"/>
              <a:gd name="connsiteY4" fmla="*/ 912387 h 3880232"/>
              <a:gd name="connsiteX5" fmla="*/ 1372159 w 1450975"/>
              <a:gd name="connsiteY5" fmla="*/ 40367 h 3880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0975" h="3880232">
                <a:moveTo>
                  <a:pt x="1450975" y="0"/>
                </a:moveTo>
                <a:lnTo>
                  <a:pt x="1450975" y="3880232"/>
                </a:lnTo>
                <a:lnTo>
                  <a:pt x="0" y="3880232"/>
                </a:lnTo>
                <a:lnTo>
                  <a:pt x="0" y="982332"/>
                </a:lnTo>
                <a:lnTo>
                  <a:pt x="80748" y="912387"/>
                </a:lnTo>
                <a:cubicBezTo>
                  <a:pt x="480793" y="582240"/>
                  <a:pt x="913073" y="289757"/>
                  <a:pt x="1372159" y="4036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10000"/>
              </a:lnSpc>
            </a:pPr>
            <a:endParaRPr lang="de-DE" sz="1700" spc="30" dirty="0" err="1"/>
          </a:p>
        </p:txBody>
      </p:sp>
      <p:sp>
        <p:nvSpPr>
          <p:cNvPr id="2" name="Title Placeholder 1"/>
          <p:cNvSpPr>
            <a:spLocks noGrp="1"/>
          </p:cNvSpPr>
          <p:nvPr>
            <p:ph type="title"/>
          </p:nvPr>
        </p:nvSpPr>
        <p:spPr>
          <a:xfrm>
            <a:off x="2062921" y="938374"/>
            <a:ext cx="8605080" cy="438398"/>
          </a:xfrm>
          <a:prstGeom prst="rect">
            <a:avLst/>
          </a:prstGeom>
        </p:spPr>
        <p:txBody>
          <a:bodyPr vert="horz" lIns="0" tIns="0" rIns="0" bIns="0" rtlCol="0" anchor="t" anchorCtr="0">
            <a:noAutofit/>
          </a:bodyPr>
          <a:lstStyle/>
          <a:p>
            <a:r>
              <a:rPr lang="de-DE" dirty="0"/>
              <a:t>Mastertitelformat bearbeiten</a:t>
            </a:r>
            <a:endParaRPr lang="en-US" dirty="0"/>
          </a:p>
        </p:txBody>
      </p:sp>
      <p:sp>
        <p:nvSpPr>
          <p:cNvPr id="3" name="Text Placeholder 2"/>
          <p:cNvSpPr>
            <a:spLocks noGrp="1"/>
          </p:cNvSpPr>
          <p:nvPr>
            <p:ph type="body" idx="1"/>
          </p:nvPr>
        </p:nvSpPr>
        <p:spPr>
          <a:xfrm>
            <a:off x="2063750" y="1557338"/>
            <a:ext cx="8604251" cy="4608512"/>
          </a:xfrm>
          <a:prstGeom prst="rect">
            <a:avLst/>
          </a:prstGeom>
        </p:spPr>
        <p:txBody>
          <a:bodyPr vert="horz" lIns="0" tIns="0" rIns="0" bIns="0" rtlCol="0" anchor="t" anchorCtr="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10" name="Rechteck 9">
            <a:extLst>
              <a:ext uri="{FF2B5EF4-FFF2-40B4-BE49-F238E27FC236}">
                <a16:creationId xmlns:a16="http://schemas.microsoft.com/office/drawing/2014/main" id="{5D872A42-BB1C-49BB-A53E-DC69F0F431DE}"/>
              </a:ext>
            </a:extLst>
          </p:cNvPr>
          <p:cNvSpPr/>
          <p:nvPr userDrawn="1"/>
        </p:nvSpPr>
        <p:spPr>
          <a:xfrm>
            <a:off x="299357" y="6302177"/>
            <a:ext cx="1044116" cy="151159"/>
          </a:xfrm>
          <a:prstGeom prst="rect">
            <a:avLst/>
          </a:prstGeom>
        </p:spPr>
        <p:txBody>
          <a:bodyPr wrap="none" lIns="0" tIns="0" rIns="0" bIns="0">
            <a:noAutofit/>
          </a:bodyPr>
          <a:lstStyle/>
          <a:p>
            <a:pPr>
              <a:lnSpc>
                <a:spcPts val="1200"/>
              </a:lnSpc>
            </a:pPr>
            <a:r>
              <a:rPr lang="de-DE" sz="900" b="1" spc="20" baseline="0" dirty="0">
                <a:solidFill>
                  <a:schemeClr val="bg1"/>
                </a:solidFill>
              </a:rPr>
              <a:t>Seite </a:t>
            </a:r>
            <a:fld id="{B68CA67E-C928-4610-8613-D29F25DDB709}" type="slidenum">
              <a:rPr lang="de-DE" sz="900" b="1" spc="20" baseline="0" smtClean="0">
                <a:solidFill>
                  <a:schemeClr val="bg1"/>
                </a:solidFill>
              </a:rPr>
              <a:t>‹#›</a:t>
            </a:fld>
            <a:r>
              <a:rPr lang="de-DE" sz="900" b="1" spc="20" baseline="0" dirty="0">
                <a:solidFill>
                  <a:schemeClr val="bg1"/>
                </a:solidFill>
              </a:rPr>
              <a:t> </a:t>
            </a:r>
          </a:p>
        </p:txBody>
      </p:sp>
      <p:sp>
        <p:nvSpPr>
          <p:cNvPr id="11" name="Rechteck 10">
            <a:extLst>
              <a:ext uri="{FF2B5EF4-FFF2-40B4-BE49-F238E27FC236}">
                <a16:creationId xmlns:a16="http://schemas.microsoft.com/office/drawing/2014/main" id="{39396C9F-CB52-4AE4-A123-8AA538C7CCC4}"/>
              </a:ext>
            </a:extLst>
          </p:cNvPr>
          <p:cNvSpPr/>
          <p:nvPr userDrawn="1"/>
        </p:nvSpPr>
        <p:spPr>
          <a:xfrm>
            <a:off x="2063552" y="6302177"/>
            <a:ext cx="8604448" cy="365125"/>
          </a:xfrm>
          <a:prstGeom prst="rect">
            <a:avLst/>
          </a:prstGeom>
        </p:spPr>
        <p:txBody>
          <a:bodyPr wrap="none" lIns="0" tIns="0" rIns="0" bIns="0">
            <a:noAutofit/>
          </a:bodyPr>
          <a:lstStyle/>
          <a:p>
            <a:pPr>
              <a:lnSpc>
                <a:spcPts val="1200"/>
              </a:lnSpc>
            </a:pPr>
            <a:r>
              <a:rPr lang="de-DE" sz="900" b="1" spc="20" baseline="0" dirty="0"/>
              <a:t>Titel der Präsentation — </a:t>
            </a:r>
            <a:r>
              <a:rPr lang="de-DE" sz="900" b="0" spc="20" baseline="0" dirty="0"/>
              <a:t>Untertitel der Präsentation [Eingabe im Folienmaster]</a:t>
            </a:r>
          </a:p>
          <a:p>
            <a:pPr>
              <a:lnSpc>
                <a:spcPts val="1200"/>
              </a:lnSpc>
            </a:pPr>
            <a:r>
              <a:rPr lang="de-DE" sz="900" b="0" spc="20" baseline="0" dirty="0">
                <a:solidFill>
                  <a:schemeClr val="bg2"/>
                </a:solidFill>
              </a:rPr>
              <a:t>Titel Vorname Name — Einrichtung</a:t>
            </a:r>
          </a:p>
        </p:txBody>
      </p:sp>
      <p:sp>
        <p:nvSpPr>
          <p:cNvPr id="14" name="Rechteck 13">
            <a:extLst>
              <a:ext uri="{FF2B5EF4-FFF2-40B4-BE49-F238E27FC236}">
                <a16:creationId xmlns:a16="http://schemas.microsoft.com/office/drawing/2014/main" id="{4ACEC744-5975-4C66-8B94-18F60448BD0F}"/>
              </a:ext>
            </a:extLst>
          </p:cNvPr>
          <p:cNvSpPr/>
          <p:nvPr userDrawn="1"/>
        </p:nvSpPr>
        <p:spPr>
          <a:xfrm>
            <a:off x="299357" y="6459686"/>
            <a:ext cx="900411" cy="207615"/>
          </a:xfrm>
          <a:prstGeom prst="rect">
            <a:avLst/>
          </a:prstGeom>
        </p:spPr>
        <p:txBody>
          <a:bodyPr wrap="none" lIns="0" tIns="0" rIns="0" bIns="0">
            <a:noAutofit/>
          </a:bodyPr>
          <a:lstStyle/>
          <a:p>
            <a:pPr>
              <a:lnSpc>
                <a:spcPts val="1200"/>
              </a:lnSpc>
            </a:pPr>
            <a:fld id="{9DA6B11C-08A4-4714-94B2-B07C9C1922F9}" type="datetime1">
              <a:rPr lang="de-DE" sz="900" b="0" spc="20" baseline="0" smtClean="0">
                <a:solidFill>
                  <a:schemeClr val="bg1"/>
                </a:solidFill>
              </a:rPr>
              <a:t>12.08.2024</a:t>
            </a:fld>
            <a:endParaRPr lang="de-DE" sz="900" b="0" spc="20" baseline="0" dirty="0">
              <a:solidFill>
                <a:schemeClr val="bg1"/>
              </a:solidFill>
            </a:endParaRPr>
          </a:p>
        </p:txBody>
      </p:sp>
      <p:sp>
        <p:nvSpPr>
          <p:cNvPr id="4" name="Rectangle 3">
            <a:extLst>
              <a:ext uri="{FF2B5EF4-FFF2-40B4-BE49-F238E27FC236}">
                <a16:creationId xmlns:a16="http://schemas.microsoft.com/office/drawing/2014/main" id="{5D339F27-5491-2121-9E06-2E35F4F0E462}"/>
              </a:ext>
            </a:extLst>
          </p:cNvPr>
          <p:cNvSpPr/>
          <p:nvPr userDrawn="1"/>
        </p:nvSpPr>
        <p:spPr>
          <a:xfrm>
            <a:off x="1631504" y="6309320"/>
            <a:ext cx="4968552"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de-DE" spc="30" dirty="0" err="1"/>
          </a:p>
        </p:txBody>
      </p:sp>
      <p:sp>
        <p:nvSpPr>
          <p:cNvPr id="6" name="TextBox 5">
            <a:extLst>
              <a:ext uri="{FF2B5EF4-FFF2-40B4-BE49-F238E27FC236}">
                <a16:creationId xmlns:a16="http://schemas.microsoft.com/office/drawing/2014/main" id="{E62824EF-7D04-47E1-6ABE-18DAC07568A4}"/>
              </a:ext>
            </a:extLst>
          </p:cNvPr>
          <p:cNvSpPr txBox="1"/>
          <p:nvPr userDrawn="1"/>
        </p:nvSpPr>
        <p:spPr>
          <a:xfrm>
            <a:off x="1487488" y="6627168"/>
            <a:ext cx="6126640" cy="230832"/>
          </a:xfrm>
          <a:prstGeom prst="rect">
            <a:avLst/>
          </a:prstGeom>
          <a:noFill/>
        </p:spPr>
        <p:txBody>
          <a:bodyPr wrap="square">
            <a:spAutoFit/>
          </a:bodyPr>
          <a:lstStyle/>
          <a:p>
            <a:pPr lvl="0"/>
            <a:r>
              <a:rPr lang="en-US" sz="900" dirty="0"/>
              <a:t>Adenike Adenaya</a:t>
            </a:r>
          </a:p>
        </p:txBody>
      </p:sp>
    </p:spTree>
    <p:extLst>
      <p:ext uri="{BB962C8B-B14F-4D97-AF65-F5344CB8AC3E}">
        <p14:creationId xmlns:p14="http://schemas.microsoft.com/office/powerpoint/2010/main" val="2587547491"/>
      </p:ext>
    </p:extLst>
  </p:cSld>
  <p:clrMap bg1="lt1" tx1="dk1" bg2="lt2" tx2="dk2" accent1="accent1" accent2="accent2" accent3="accent3" accent4="accent4" accent5="accent5" accent6="accent6" hlink="hlink" folHlink="folHlink"/>
  <p:sldLayoutIdLst>
    <p:sldLayoutId id="2147483661" r:id="rId1"/>
    <p:sldLayoutId id="2147483671" r:id="rId2"/>
    <p:sldLayoutId id="2147483670" r:id="rId3"/>
    <p:sldLayoutId id="2147483669" r:id="rId4"/>
    <p:sldLayoutId id="2147483662" r:id="rId5"/>
    <p:sldLayoutId id="2147483664" r:id="rId6"/>
    <p:sldLayoutId id="2147483672" r:id="rId7"/>
    <p:sldLayoutId id="2147483668" r:id="rId8"/>
    <p:sldLayoutId id="2147483666" r:id="rId9"/>
    <p:sldLayoutId id="2147483667" r:id="rId10"/>
  </p:sldLayoutIdLst>
  <p:hf sldNum="0" hdr="0" ftr="0" dt="0"/>
  <p:txStyles>
    <p:titleStyle>
      <a:lvl1pPr algn="l" defTabSz="914400" rtl="0" eaLnBrk="1" latinLnBrk="0" hangingPunct="1">
        <a:lnSpc>
          <a:spcPct val="90000"/>
        </a:lnSpc>
        <a:spcBef>
          <a:spcPct val="0"/>
        </a:spcBef>
        <a:buNone/>
        <a:defRPr sz="2400" kern="1200" spc="50" baseline="0">
          <a:solidFill>
            <a:schemeClr val="tx2"/>
          </a:solidFill>
          <a:latin typeface="+mj-lt"/>
          <a:ea typeface="+mj-ea"/>
          <a:cs typeface="+mj-cs"/>
        </a:defRPr>
      </a:lvl1pPr>
    </p:titleStyle>
    <p:bodyStyle>
      <a:lvl1pPr marL="225425" indent="-225425" algn="l" defTabSz="914400" rtl="0" eaLnBrk="1" latinLnBrk="0" hangingPunct="1">
        <a:lnSpc>
          <a:spcPct val="110000"/>
        </a:lnSpc>
        <a:spcBef>
          <a:spcPts val="0"/>
        </a:spcBef>
        <a:spcAft>
          <a:spcPts val="1800"/>
        </a:spcAft>
        <a:buFont typeface="Arial" panose="020B0604020202020204" pitchFamily="34" charset="0"/>
        <a:buChar char="‒"/>
        <a:defRPr sz="1800" kern="1200" spc="30" baseline="0">
          <a:solidFill>
            <a:schemeClr val="tx1"/>
          </a:solidFill>
          <a:latin typeface="+mn-lt"/>
          <a:ea typeface="+mn-ea"/>
          <a:cs typeface="+mn-cs"/>
        </a:defRPr>
      </a:lvl1pPr>
      <a:lvl2pPr marL="628650" indent="-177800" algn="l" defTabSz="914400" rtl="0" eaLnBrk="1" latinLnBrk="0" hangingPunct="1">
        <a:lnSpc>
          <a:spcPct val="110000"/>
        </a:lnSpc>
        <a:spcBef>
          <a:spcPts val="0"/>
        </a:spcBef>
        <a:spcAft>
          <a:spcPts val="1800"/>
        </a:spcAft>
        <a:buFont typeface="Arial" panose="020B0604020202020204" pitchFamily="34" charset="0"/>
        <a:buChar char="‒"/>
        <a:defRPr sz="1800" kern="1200" spc="30" baseline="0">
          <a:solidFill>
            <a:schemeClr val="tx1"/>
          </a:solidFill>
          <a:latin typeface="+mn-lt"/>
          <a:ea typeface="+mn-ea"/>
          <a:cs typeface="+mn-cs"/>
        </a:defRPr>
      </a:lvl2pPr>
      <a:lvl3pPr marL="1079500" indent="-184150" algn="l" defTabSz="914400" rtl="0" eaLnBrk="1" latinLnBrk="0" hangingPunct="1">
        <a:lnSpc>
          <a:spcPct val="110000"/>
        </a:lnSpc>
        <a:spcBef>
          <a:spcPts val="0"/>
        </a:spcBef>
        <a:spcAft>
          <a:spcPts val="1800"/>
        </a:spcAft>
        <a:buFont typeface="Arial" panose="020B0604020202020204" pitchFamily="34" charset="0"/>
        <a:buChar char="‒"/>
        <a:defRPr sz="1800" kern="1200" spc="30" baseline="0">
          <a:solidFill>
            <a:schemeClr val="tx1"/>
          </a:solidFill>
          <a:latin typeface="+mn-lt"/>
          <a:ea typeface="+mn-ea"/>
          <a:cs typeface="+mn-cs"/>
        </a:defRPr>
      </a:lvl3pPr>
      <a:lvl4pPr marL="1524000" indent="-177800" algn="l" defTabSz="914400" rtl="0" eaLnBrk="1" latinLnBrk="0" hangingPunct="1">
        <a:lnSpc>
          <a:spcPct val="110000"/>
        </a:lnSpc>
        <a:spcBef>
          <a:spcPts val="0"/>
        </a:spcBef>
        <a:spcAft>
          <a:spcPts val="1800"/>
        </a:spcAft>
        <a:buFont typeface="Arial" panose="020B0604020202020204" pitchFamily="34" charset="0"/>
        <a:buChar char="‒"/>
        <a:defRPr sz="1800" kern="1200" spc="30" baseline="0">
          <a:solidFill>
            <a:schemeClr val="tx1"/>
          </a:solidFill>
          <a:latin typeface="+mn-lt"/>
          <a:ea typeface="+mn-ea"/>
          <a:cs typeface="+mn-cs"/>
        </a:defRPr>
      </a:lvl4pPr>
      <a:lvl5pPr marL="1974850" indent="-177800" algn="l" defTabSz="628650" rtl="0" eaLnBrk="1" latinLnBrk="0" hangingPunct="1">
        <a:lnSpc>
          <a:spcPct val="110000"/>
        </a:lnSpc>
        <a:spcBef>
          <a:spcPts val="0"/>
        </a:spcBef>
        <a:spcAft>
          <a:spcPts val="1800"/>
        </a:spcAft>
        <a:buFont typeface="Arial" panose="020B0604020202020204" pitchFamily="34" charset="0"/>
        <a:buChar char="‒"/>
        <a:defRPr sz="1800" kern="1200" spc="3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300" userDrawn="1">
          <p15:clr>
            <a:srgbClr val="F26B43"/>
          </p15:clr>
        </p15:guide>
        <p15:guide id="2" pos="6720" userDrawn="1">
          <p15:clr>
            <a:srgbClr val="F26B43"/>
          </p15:clr>
        </p15:guide>
        <p15:guide id="3" orient="horz" pos="981" userDrawn="1">
          <p15:clr>
            <a:srgbClr val="F26B43"/>
          </p15:clr>
        </p15:guide>
        <p15:guide id="4" orient="horz" pos="3884" userDrawn="1">
          <p15:clr>
            <a:srgbClr val="F26B43"/>
          </p15:clr>
        </p15:guide>
        <p15:guide id="5" pos="91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hyperlink" Target="https://www.sciencedirect.com/journal/environmental-research" TargetMode="Externa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0471D316-CAE6-F4E0-DCD2-0BA4A2F748C2}"/>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25579" b="25579"/>
          <a:stretch/>
        </p:blipFill>
        <p:spPr/>
      </p:pic>
      <p:sp>
        <p:nvSpPr>
          <p:cNvPr id="2" name="Titel 1">
            <a:extLst>
              <a:ext uri="{FF2B5EF4-FFF2-40B4-BE49-F238E27FC236}">
                <a16:creationId xmlns:a16="http://schemas.microsoft.com/office/drawing/2014/main" id="{FAA2D7EF-B855-44BC-BBBF-9E54EB18F367}"/>
              </a:ext>
            </a:extLst>
          </p:cNvPr>
          <p:cNvSpPr>
            <a:spLocks noGrp="1"/>
          </p:cNvSpPr>
          <p:nvPr>
            <p:ph type="ctrTitle"/>
          </p:nvPr>
        </p:nvSpPr>
        <p:spPr>
          <a:xfrm>
            <a:off x="263352" y="1988840"/>
            <a:ext cx="7992888" cy="1469814"/>
          </a:xfrm>
        </p:spPr>
        <p:txBody>
          <a:bodyPr/>
          <a:lstStyle/>
          <a:p>
            <a:r>
              <a:rPr lang="de-DE" sz="5400" dirty="0"/>
              <a:t>Scientific Paper Writing</a:t>
            </a:r>
            <a:br>
              <a:rPr lang="de-DE" dirty="0"/>
            </a:br>
            <a:r>
              <a:rPr lang="en-CA" sz="3200" dirty="0"/>
              <a:t>Young Aspiring Female Environmental Scientists (YAFES)</a:t>
            </a:r>
            <a:br>
              <a:rPr lang="de-DE" sz="3200" dirty="0"/>
            </a:br>
            <a:r>
              <a:rPr lang="de-DE" dirty="0"/>
              <a:t> </a:t>
            </a:r>
            <a:br>
              <a:rPr lang="de-DE" dirty="0"/>
            </a:br>
            <a:endParaRPr lang="de-DE" dirty="0"/>
          </a:p>
        </p:txBody>
      </p:sp>
      <p:sp>
        <p:nvSpPr>
          <p:cNvPr id="3" name="Untertitel 2">
            <a:extLst>
              <a:ext uri="{FF2B5EF4-FFF2-40B4-BE49-F238E27FC236}">
                <a16:creationId xmlns:a16="http://schemas.microsoft.com/office/drawing/2014/main" id="{763B4205-E97E-4306-984B-C3F7660690C2}"/>
              </a:ext>
            </a:extLst>
          </p:cNvPr>
          <p:cNvSpPr>
            <a:spLocks noGrp="1"/>
          </p:cNvSpPr>
          <p:nvPr>
            <p:ph type="subTitle" idx="1"/>
          </p:nvPr>
        </p:nvSpPr>
        <p:spPr>
          <a:xfrm>
            <a:off x="263352" y="4077072"/>
            <a:ext cx="6433129" cy="929754"/>
          </a:xfrm>
        </p:spPr>
        <p:txBody>
          <a:bodyPr/>
          <a:lstStyle/>
          <a:p>
            <a:r>
              <a:rPr lang="en-CA" dirty="0"/>
              <a:t>By Dr Adenike-Adenaya</a:t>
            </a:r>
            <a:endParaRPr lang="de-DE" dirty="0"/>
          </a:p>
        </p:txBody>
      </p:sp>
    </p:spTree>
    <p:extLst>
      <p:ext uri="{BB962C8B-B14F-4D97-AF65-F5344CB8AC3E}">
        <p14:creationId xmlns:p14="http://schemas.microsoft.com/office/powerpoint/2010/main" val="2672108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AC899F04-B388-1588-6355-CC68F53F5B20}"/>
              </a:ext>
            </a:extLst>
          </p:cNvPr>
          <p:cNvSpPr>
            <a:spLocks noGrp="1"/>
          </p:cNvSpPr>
          <p:nvPr>
            <p:ph type="title"/>
          </p:nvPr>
        </p:nvSpPr>
        <p:spPr>
          <a:xfrm>
            <a:off x="1487488" y="0"/>
            <a:ext cx="8605080" cy="438398"/>
          </a:xfrm>
        </p:spPr>
        <p:txBody>
          <a:bodyPr anchor="t">
            <a:normAutofit/>
          </a:bodyPr>
          <a:lstStyle/>
          <a:p>
            <a:r>
              <a:rPr lang="en-US" dirty="0"/>
              <a:t>A little bit about YAFEs</a:t>
            </a:r>
          </a:p>
        </p:txBody>
      </p:sp>
      <p:sp>
        <p:nvSpPr>
          <p:cNvPr id="26" name="Content Placeholder 1">
            <a:extLst>
              <a:ext uri="{FF2B5EF4-FFF2-40B4-BE49-F238E27FC236}">
                <a16:creationId xmlns:a16="http://schemas.microsoft.com/office/drawing/2014/main" id="{4FFF89B3-1EA3-4B24-723C-3BEF797C84E8}"/>
              </a:ext>
            </a:extLst>
          </p:cNvPr>
          <p:cNvSpPr>
            <a:spLocks noGrp="1"/>
          </p:cNvSpPr>
          <p:nvPr>
            <p:ph sz="half" idx="2"/>
          </p:nvPr>
        </p:nvSpPr>
        <p:spPr>
          <a:xfrm>
            <a:off x="7608168" y="1268760"/>
            <a:ext cx="4103949" cy="4608513"/>
          </a:xfrm>
        </p:spPr>
        <p:txBody>
          <a:bodyPr anchor="t">
            <a:normAutofit/>
          </a:bodyPr>
          <a:lstStyle/>
          <a:p>
            <a:pPr>
              <a:buFont typeface="Arial" panose="020B0604020202020204" pitchFamily="34" charset="0"/>
              <a:buChar char="•"/>
            </a:pPr>
            <a:r>
              <a:rPr lang="en-US" sz="1700" dirty="0"/>
              <a:t>Educate Masters students on how to write and publish scientific papers. </a:t>
            </a:r>
          </a:p>
          <a:p>
            <a:pPr>
              <a:buFont typeface="Arial" panose="020B0604020202020204" pitchFamily="34" charset="0"/>
              <a:buChar char="•"/>
            </a:pPr>
            <a:r>
              <a:rPr lang="en-US" sz="1700" dirty="0"/>
              <a:t>Target Group: Females</a:t>
            </a:r>
          </a:p>
          <a:p>
            <a:pPr>
              <a:buFont typeface="Arial" panose="020B0604020202020204" pitchFamily="34" charset="0"/>
              <a:buChar char="•"/>
            </a:pPr>
            <a:r>
              <a:rPr lang="en-US" sz="1700" dirty="0"/>
              <a:t>Major aim: </a:t>
            </a:r>
          </a:p>
          <a:p>
            <a:pPr marL="400050" indent="-400050">
              <a:buFont typeface="+mj-lt"/>
              <a:buAutoNum type="romanUcPeriod"/>
            </a:pPr>
            <a:r>
              <a:rPr lang="en-US" sz="1700" dirty="0"/>
              <a:t>Publish at least one paper during their Masters (submitted within three months)</a:t>
            </a:r>
          </a:p>
          <a:p>
            <a:pPr marL="400050" indent="-400050">
              <a:buFont typeface="+mj-lt"/>
              <a:buAutoNum type="romanUcPeriod"/>
            </a:pPr>
            <a:r>
              <a:rPr lang="en-US" sz="1700" dirty="0"/>
              <a:t>Enhance their academic profiles </a:t>
            </a:r>
          </a:p>
          <a:p>
            <a:pPr marL="400050" indent="-400050">
              <a:buFont typeface="+mj-lt"/>
              <a:buAutoNum type="romanUcPeriod"/>
            </a:pPr>
            <a:r>
              <a:rPr lang="en-US" sz="1700" dirty="0"/>
              <a:t>Help them to become visible</a:t>
            </a:r>
          </a:p>
          <a:p>
            <a:pPr marL="0" indent="0">
              <a:buNone/>
            </a:pPr>
            <a:endParaRPr lang="de-DE" sz="1700" dirty="0"/>
          </a:p>
        </p:txBody>
      </p:sp>
      <p:pic>
        <p:nvPicPr>
          <p:cNvPr id="5" name="Picture 4">
            <a:extLst>
              <a:ext uri="{FF2B5EF4-FFF2-40B4-BE49-F238E27FC236}">
                <a16:creationId xmlns:a16="http://schemas.microsoft.com/office/drawing/2014/main" id="{9F9FA4F6-635B-0599-6AAE-B648271E36E3}"/>
              </a:ext>
            </a:extLst>
          </p:cNvPr>
          <p:cNvPicPr>
            <a:picLocks noChangeAspect="1"/>
          </p:cNvPicPr>
          <p:nvPr/>
        </p:nvPicPr>
        <p:blipFill>
          <a:blip r:embed="rId2"/>
          <a:stretch>
            <a:fillRect/>
          </a:stretch>
        </p:blipFill>
        <p:spPr>
          <a:xfrm>
            <a:off x="1631505" y="1988841"/>
            <a:ext cx="5739344" cy="3168352"/>
          </a:xfrm>
          <a:prstGeom prst="rect">
            <a:avLst/>
          </a:prstGeom>
        </p:spPr>
      </p:pic>
    </p:spTree>
    <p:extLst>
      <p:ext uri="{BB962C8B-B14F-4D97-AF65-F5344CB8AC3E}">
        <p14:creationId xmlns:p14="http://schemas.microsoft.com/office/powerpoint/2010/main" val="167068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AC899F04-B388-1588-6355-CC68F53F5B20}"/>
              </a:ext>
            </a:extLst>
          </p:cNvPr>
          <p:cNvSpPr>
            <a:spLocks noGrp="1"/>
          </p:cNvSpPr>
          <p:nvPr>
            <p:ph type="title"/>
          </p:nvPr>
        </p:nvSpPr>
        <p:spPr>
          <a:xfrm>
            <a:off x="1487488" y="0"/>
            <a:ext cx="8605080" cy="438398"/>
          </a:xfrm>
        </p:spPr>
        <p:txBody>
          <a:bodyPr anchor="t">
            <a:normAutofit/>
          </a:bodyPr>
          <a:lstStyle/>
          <a:p>
            <a:r>
              <a:rPr lang="en-US" dirty="0"/>
              <a:t>A little bit about YAFEs</a:t>
            </a:r>
          </a:p>
        </p:txBody>
      </p:sp>
      <p:sp>
        <p:nvSpPr>
          <p:cNvPr id="26" name="Content Placeholder 1">
            <a:extLst>
              <a:ext uri="{FF2B5EF4-FFF2-40B4-BE49-F238E27FC236}">
                <a16:creationId xmlns:a16="http://schemas.microsoft.com/office/drawing/2014/main" id="{4FFF89B3-1EA3-4B24-723C-3BEF797C84E8}"/>
              </a:ext>
            </a:extLst>
          </p:cNvPr>
          <p:cNvSpPr>
            <a:spLocks noGrp="1"/>
          </p:cNvSpPr>
          <p:nvPr>
            <p:ph sz="half" idx="2"/>
          </p:nvPr>
        </p:nvSpPr>
        <p:spPr>
          <a:xfrm>
            <a:off x="7608168" y="1268760"/>
            <a:ext cx="4103949" cy="4608513"/>
          </a:xfrm>
        </p:spPr>
        <p:txBody>
          <a:bodyPr anchor="t">
            <a:normAutofit/>
          </a:bodyPr>
          <a:lstStyle/>
          <a:p>
            <a:pPr marL="0" indent="0" algn="ctr">
              <a:buNone/>
            </a:pPr>
            <a:r>
              <a:rPr lang="en-US" sz="3600" b="1" dirty="0"/>
              <a:t>Why?</a:t>
            </a:r>
            <a:endParaRPr lang="en-US" sz="1700" dirty="0"/>
          </a:p>
          <a:p>
            <a:pPr>
              <a:buFont typeface="Courier New" panose="02070309020205020404" pitchFamily="49" charset="0"/>
              <a:buChar char="o"/>
            </a:pPr>
            <a:r>
              <a:rPr lang="en-US" sz="1700" dirty="0"/>
              <a:t>Because this is not within the undergraduate and graduate curricula</a:t>
            </a:r>
          </a:p>
          <a:p>
            <a:pPr>
              <a:buFont typeface="Courier New" panose="02070309020205020404" pitchFamily="49" charset="0"/>
              <a:buChar char="o"/>
            </a:pPr>
            <a:r>
              <a:rPr lang="en-US" sz="1700" dirty="0"/>
              <a:t>Because I struggled a lot when I started my Masters </a:t>
            </a:r>
          </a:p>
          <a:p>
            <a:pPr>
              <a:buFont typeface="Courier New" panose="02070309020205020404" pitchFamily="49" charset="0"/>
              <a:buChar char="o"/>
            </a:pPr>
            <a:r>
              <a:rPr lang="en-US" sz="1700" dirty="0"/>
              <a:t>Because females are scarce in the scientific worlds</a:t>
            </a:r>
          </a:p>
          <a:p>
            <a:pPr>
              <a:buFont typeface="Courier New" panose="02070309020205020404" pitchFamily="49" charset="0"/>
              <a:buChar char="o"/>
            </a:pPr>
            <a:r>
              <a:rPr lang="en-US" sz="1700" dirty="0"/>
              <a:t>Because it is very important for our voices to be heard </a:t>
            </a:r>
          </a:p>
          <a:p>
            <a:pPr marL="0" indent="0">
              <a:buNone/>
            </a:pPr>
            <a:endParaRPr lang="de-DE" sz="1700" dirty="0"/>
          </a:p>
        </p:txBody>
      </p:sp>
      <p:pic>
        <p:nvPicPr>
          <p:cNvPr id="2" name="Picture 1">
            <a:extLst>
              <a:ext uri="{FF2B5EF4-FFF2-40B4-BE49-F238E27FC236}">
                <a16:creationId xmlns:a16="http://schemas.microsoft.com/office/drawing/2014/main" id="{A648BEA8-B11E-1D56-2F62-66301EBDE391}"/>
              </a:ext>
            </a:extLst>
          </p:cNvPr>
          <p:cNvPicPr>
            <a:picLocks noChangeAspect="1"/>
          </p:cNvPicPr>
          <p:nvPr/>
        </p:nvPicPr>
        <p:blipFill>
          <a:blip r:embed="rId2"/>
          <a:stretch>
            <a:fillRect/>
          </a:stretch>
        </p:blipFill>
        <p:spPr>
          <a:xfrm>
            <a:off x="1631505" y="1988841"/>
            <a:ext cx="5739344" cy="3168352"/>
          </a:xfrm>
          <a:prstGeom prst="rect">
            <a:avLst/>
          </a:prstGeom>
        </p:spPr>
      </p:pic>
    </p:spTree>
    <p:extLst>
      <p:ext uri="{BB962C8B-B14F-4D97-AF65-F5344CB8AC3E}">
        <p14:creationId xmlns:p14="http://schemas.microsoft.com/office/powerpoint/2010/main" val="3853629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le 6">
            <a:extLst>
              <a:ext uri="{FF2B5EF4-FFF2-40B4-BE49-F238E27FC236}">
                <a16:creationId xmlns:a16="http://schemas.microsoft.com/office/drawing/2014/main" id="{D727DBF6-0985-184E-66EF-4D3ACC718D39}"/>
              </a:ext>
            </a:extLst>
          </p:cNvPr>
          <p:cNvSpPr>
            <a:spLocks noGrp="1"/>
          </p:cNvSpPr>
          <p:nvPr>
            <p:ph type="title"/>
          </p:nvPr>
        </p:nvSpPr>
        <p:spPr>
          <a:xfrm>
            <a:off x="1559496" y="116632"/>
            <a:ext cx="5832450" cy="438398"/>
          </a:xfrm>
        </p:spPr>
        <p:txBody>
          <a:bodyPr/>
          <a:lstStyle/>
          <a:p>
            <a:r>
              <a:rPr lang="en-CA" dirty="0"/>
              <a:t>The end goal</a:t>
            </a:r>
            <a:endParaRPr lang="de-DE" dirty="0"/>
          </a:p>
        </p:txBody>
      </p:sp>
      <p:sp>
        <p:nvSpPr>
          <p:cNvPr id="9" name="TextBox 8">
            <a:extLst>
              <a:ext uri="{FF2B5EF4-FFF2-40B4-BE49-F238E27FC236}">
                <a16:creationId xmlns:a16="http://schemas.microsoft.com/office/drawing/2014/main" id="{1B0283AC-B50C-BEE2-C273-3E8506A0A8A6}"/>
              </a:ext>
            </a:extLst>
          </p:cNvPr>
          <p:cNvSpPr txBox="1"/>
          <p:nvPr/>
        </p:nvSpPr>
        <p:spPr>
          <a:xfrm>
            <a:off x="2063552" y="5373216"/>
            <a:ext cx="1872208" cy="707886"/>
          </a:xfrm>
          <a:prstGeom prst="rect">
            <a:avLst/>
          </a:prstGeom>
          <a:noFill/>
        </p:spPr>
        <p:txBody>
          <a:bodyPr wrap="square">
            <a:spAutoFit/>
          </a:bodyPr>
          <a:lstStyle/>
          <a:p>
            <a:r>
              <a:rPr lang="de-DE" sz="4000" dirty="0"/>
              <a:t> Today</a:t>
            </a:r>
          </a:p>
        </p:txBody>
      </p:sp>
      <p:pic>
        <p:nvPicPr>
          <p:cNvPr id="11" name="Graphic 10" descr="Bow And Arrow with solid fill">
            <a:extLst>
              <a:ext uri="{FF2B5EF4-FFF2-40B4-BE49-F238E27FC236}">
                <a16:creationId xmlns:a16="http://schemas.microsoft.com/office/drawing/2014/main" id="{5F9326B7-C436-7A4D-E900-0B251E64F96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23592" y="770146"/>
            <a:ext cx="6120680" cy="6120680"/>
          </a:xfrm>
          <a:prstGeom prst="rect">
            <a:avLst/>
          </a:prstGeom>
        </p:spPr>
      </p:pic>
      <p:sp>
        <p:nvSpPr>
          <p:cNvPr id="12" name="TextBox 11">
            <a:extLst>
              <a:ext uri="{FF2B5EF4-FFF2-40B4-BE49-F238E27FC236}">
                <a16:creationId xmlns:a16="http://schemas.microsoft.com/office/drawing/2014/main" id="{B93D6CF5-7ABC-EF55-092E-F17261793D94}"/>
              </a:ext>
            </a:extLst>
          </p:cNvPr>
          <p:cNvSpPr txBox="1"/>
          <p:nvPr/>
        </p:nvSpPr>
        <p:spPr bwMode="auto">
          <a:xfrm>
            <a:off x="7824192" y="1052736"/>
            <a:ext cx="2664296" cy="707886"/>
          </a:xfrm>
          <a:prstGeom prst="rect">
            <a:avLst/>
          </a:prstGeom>
          <a:noFill/>
        </p:spPr>
        <p:txBody>
          <a:bodyPr wrap="square">
            <a:spAutoFit/>
          </a:bodyPr>
          <a:lstStyle/>
          <a:p>
            <a:r>
              <a:rPr lang="de-DE" sz="4000" dirty="0"/>
              <a:t> 3 </a:t>
            </a:r>
            <a:r>
              <a:rPr lang="de-DE" sz="4000" dirty="0" err="1"/>
              <a:t>Months</a:t>
            </a:r>
            <a:endParaRPr lang="de-DE" sz="4000" dirty="0"/>
          </a:p>
        </p:txBody>
      </p:sp>
      <p:sp>
        <p:nvSpPr>
          <p:cNvPr id="13" name="TextBox 12">
            <a:extLst>
              <a:ext uri="{FF2B5EF4-FFF2-40B4-BE49-F238E27FC236}">
                <a16:creationId xmlns:a16="http://schemas.microsoft.com/office/drawing/2014/main" id="{695AB740-C381-7E60-E109-0332C70B148F}"/>
              </a:ext>
            </a:extLst>
          </p:cNvPr>
          <p:cNvSpPr txBox="1"/>
          <p:nvPr/>
        </p:nvSpPr>
        <p:spPr bwMode="auto">
          <a:xfrm>
            <a:off x="7896200" y="2132856"/>
            <a:ext cx="4104456" cy="1938992"/>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algn="ctr"/>
            <a:r>
              <a:rPr lang="de-DE" sz="4000" dirty="0" err="1"/>
              <a:t>Collaboration</a:t>
            </a:r>
            <a:r>
              <a:rPr lang="de-DE" sz="4000" dirty="0"/>
              <a:t>: The </a:t>
            </a:r>
            <a:r>
              <a:rPr lang="de-DE" sz="4000" dirty="0" err="1"/>
              <a:t>submission</a:t>
            </a:r>
            <a:r>
              <a:rPr lang="de-DE" sz="4000" dirty="0"/>
              <a:t> </a:t>
            </a:r>
            <a:r>
              <a:rPr lang="de-DE" sz="4000" dirty="0" err="1"/>
              <a:t>of</a:t>
            </a:r>
            <a:r>
              <a:rPr lang="de-DE" sz="4000" dirty="0"/>
              <a:t> a review </a:t>
            </a:r>
            <a:r>
              <a:rPr lang="de-DE" sz="4000" dirty="0" err="1"/>
              <a:t>paper</a:t>
            </a:r>
            <a:r>
              <a:rPr lang="de-DE" sz="4000" dirty="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3">
            <a:extLst>
              <a:ext uri="{FF2B5EF4-FFF2-40B4-BE49-F238E27FC236}">
                <a16:creationId xmlns:a16="http://schemas.microsoft.com/office/drawing/2014/main" id="{0FC67995-A230-AB7A-2843-B6983E63B24A}"/>
              </a:ext>
            </a:extLst>
          </p:cNvPr>
          <p:cNvSpPr>
            <a:spLocks noGrp="1"/>
          </p:cNvSpPr>
          <p:nvPr>
            <p:ph type="title"/>
          </p:nvPr>
        </p:nvSpPr>
        <p:spPr>
          <a:xfrm>
            <a:off x="1559496" y="44624"/>
            <a:ext cx="10129080" cy="438398"/>
          </a:xfrm>
        </p:spPr>
        <p:txBody>
          <a:bodyPr anchor="t">
            <a:normAutofit/>
          </a:bodyPr>
          <a:lstStyle/>
          <a:p>
            <a:r>
              <a:rPr lang="en-US" dirty="0"/>
              <a:t>What you will learn today </a:t>
            </a:r>
          </a:p>
        </p:txBody>
      </p:sp>
      <p:graphicFrame>
        <p:nvGraphicFramePr>
          <p:cNvPr id="6" name="Diagram 5">
            <a:extLst>
              <a:ext uri="{FF2B5EF4-FFF2-40B4-BE49-F238E27FC236}">
                <a16:creationId xmlns:a16="http://schemas.microsoft.com/office/drawing/2014/main" id="{8D2B5620-A2E0-01D9-B57F-E51ABDF16329}"/>
              </a:ext>
            </a:extLst>
          </p:cNvPr>
          <p:cNvGraphicFramePr/>
          <p:nvPr>
            <p:extLst>
              <p:ext uri="{D42A27DB-BD31-4B8C-83A1-F6EECF244321}">
                <p14:modId xmlns:p14="http://schemas.microsoft.com/office/powerpoint/2010/main" val="2562872464"/>
              </p:ext>
            </p:extLst>
          </p:nvPr>
        </p:nvGraphicFramePr>
        <p:xfrm>
          <a:off x="2351584" y="69269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8674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3">
            <a:extLst>
              <a:ext uri="{FF2B5EF4-FFF2-40B4-BE49-F238E27FC236}">
                <a16:creationId xmlns:a16="http://schemas.microsoft.com/office/drawing/2014/main" id="{0FC67995-A230-AB7A-2843-B6983E63B24A}"/>
              </a:ext>
            </a:extLst>
          </p:cNvPr>
          <p:cNvSpPr>
            <a:spLocks noGrp="1"/>
          </p:cNvSpPr>
          <p:nvPr>
            <p:ph type="title"/>
          </p:nvPr>
        </p:nvSpPr>
        <p:spPr>
          <a:xfrm>
            <a:off x="1559496" y="44624"/>
            <a:ext cx="8605080" cy="438398"/>
          </a:xfrm>
        </p:spPr>
        <p:txBody>
          <a:bodyPr anchor="t">
            <a:normAutofit/>
          </a:bodyPr>
          <a:lstStyle/>
          <a:p>
            <a:pPr lvl="0"/>
            <a:r>
              <a:rPr lang="en-US" dirty="0">
                <a:latin typeface="+mn-lt"/>
              </a:rPr>
              <a:t>Importance of </a:t>
            </a:r>
            <a:r>
              <a:rPr lang="en-CA" dirty="0">
                <a:latin typeface="+mn-lt"/>
              </a:rPr>
              <a:t>peer-reviewed journals (AKA scientific papers)</a:t>
            </a:r>
            <a:endParaRPr lang="de-DE" dirty="0"/>
          </a:p>
        </p:txBody>
      </p:sp>
      <p:sp>
        <p:nvSpPr>
          <p:cNvPr id="2" name="Content Placeholder 1">
            <a:extLst>
              <a:ext uri="{FF2B5EF4-FFF2-40B4-BE49-F238E27FC236}">
                <a16:creationId xmlns:a16="http://schemas.microsoft.com/office/drawing/2014/main" id="{89530695-831D-8E3C-5A38-644210FA9A90}"/>
              </a:ext>
            </a:extLst>
          </p:cNvPr>
          <p:cNvSpPr>
            <a:spLocks noGrp="1"/>
          </p:cNvSpPr>
          <p:nvPr>
            <p:ph sz="half" idx="1"/>
          </p:nvPr>
        </p:nvSpPr>
        <p:spPr>
          <a:xfrm>
            <a:off x="1559496" y="692696"/>
            <a:ext cx="10441160" cy="5832648"/>
          </a:xfrm>
        </p:spPr>
        <p:txBody>
          <a:bodyPr/>
          <a:lstStyle/>
          <a:p>
            <a:pPr>
              <a:buFont typeface="Arial" panose="020B0604020202020204" pitchFamily="34" charset="0"/>
              <a:buChar char="•"/>
            </a:pPr>
            <a:r>
              <a:rPr lang="en-US" dirty="0"/>
              <a:t>In academia, paper publishing plays a pivotal role as the major means of communication. </a:t>
            </a:r>
          </a:p>
          <a:p>
            <a:pPr>
              <a:buFont typeface="Arial" panose="020B0604020202020204" pitchFamily="34" charset="0"/>
              <a:buChar char="•"/>
            </a:pPr>
            <a:r>
              <a:rPr lang="en-US" dirty="0"/>
              <a:t>These papers, often referred to as academic currency, serve as an essential vehicle through which researchers can disseminate their findings to their peers.</a:t>
            </a:r>
          </a:p>
          <a:p>
            <a:pPr>
              <a:buFont typeface="Arial" panose="020B0604020202020204" pitchFamily="34" charset="0"/>
              <a:buChar char="•"/>
            </a:pPr>
            <a:r>
              <a:rPr lang="en-US" dirty="0"/>
              <a:t> By publishing papers, researchers not only make their work accessible for others to comprehend but also establish their visibility and credibility within the academic community.</a:t>
            </a:r>
          </a:p>
          <a:p>
            <a:pPr>
              <a:buFont typeface="Arial" panose="020B0604020202020204" pitchFamily="34" charset="0"/>
              <a:buChar char="•"/>
            </a:pPr>
            <a:r>
              <a:rPr lang="en-US" dirty="0"/>
              <a:t> To stand out and progress professionally in academic circles, the publication of papers is not just an option but an imperative requirement. Whether seeking employment in academia or aiming for a promotion, publishing papers remains an indispensable criterion for career development.</a:t>
            </a:r>
          </a:p>
          <a:p>
            <a:pPr>
              <a:buFont typeface="Arial" panose="020B0604020202020204" pitchFamily="34" charset="0"/>
              <a:buChar char="•"/>
            </a:pPr>
            <a:r>
              <a:rPr lang="en-US" dirty="0"/>
              <a:t>Publishing makes your works relevant, measures the quality of your work, and gives your work more leverage </a:t>
            </a:r>
          </a:p>
          <a:p>
            <a:pPr>
              <a:buFont typeface="Arial" panose="020B0604020202020204" pitchFamily="34" charset="0"/>
              <a:buChar char="•"/>
            </a:pPr>
            <a:r>
              <a:rPr lang="en-US" dirty="0"/>
              <a:t>Paper writing and publishing can be self-rewarding. When your paper is published, you can be proud of yourself </a:t>
            </a:r>
          </a:p>
          <a:p>
            <a:pPr>
              <a:buFont typeface="Arial" panose="020B0604020202020204" pitchFamily="34" charset="0"/>
              <a:buChar char="•"/>
            </a:pPr>
            <a:endParaRPr lang="de-DE" dirty="0"/>
          </a:p>
          <a:p>
            <a:endParaRPr lang="de-DE" dirty="0"/>
          </a:p>
        </p:txBody>
      </p:sp>
    </p:spTree>
    <p:extLst>
      <p:ext uri="{BB962C8B-B14F-4D97-AF65-F5344CB8AC3E}">
        <p14:creationId xmlns:p14="http://schemas.microsoft.com/office/powerpoint/2010/main" val="3141280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3">
            <a:extLst>
              <a:ext uri="{FF2B5EF4-FFF2-40B4-BE49-F238E27FC236}">
                <a16:creationId xmlns:a16="http://schemas.microsoft.com/office/drawing/2014/main" id="{0FC67995-A230-AB7A-2843-B6983E63B24A}"/>
              </a:ext>
            </a:extLst>
          </p:cNvPr>
          <p:cNvSpPr>
            <a:spLocks noGrp="1"/>
          </p:cNvSpPr>
          <p:nvPr>
            <p:ph type="title"/>
          </p:nvPr>
        </p:nvSpPr>
        <p:spPr>
          <a:xfrm>
            <a:off x="1487488" y="44624"/>
            <a:ext cx="8605080" cy="438398"/>
          </a:xfrm>
        </p:spPr>
        <p:txBody>
          <a:bodyPr vert="horz" lIns="0" tIns="0" rIns="0" bIns="0" rtlCol="0" anchor="t" anchorCtr="0">
            <a:normAutofit/>
          </a:bodyPr>
          <a:lstStyle/>
          <a:p>
            <a:pPr lvl="0"/>
            <a:r>
              <a:rPr lang="en-US" kern="1200" spc="50" baseline="0" dirty="0">
                <a:latin typeface="+mj-lt"/>
                <a:ea typeface="+mj-ea"/>
                <a:cs typeface="+mj-cs"/>
              </a:rPr>
              <a:t>What are peer-reviewed papers and their processes</a:t>
            </a:r>
          </a:p>
        </p:txBody>
      </p:sp>
      <p:pic>
        <p:nvPicPr>
          <p:cNvPr id="8" name="Picture 7">
            <a:extLst>
              <a:ext uri="{FF2B5EF4-FFF2-40B4-BE49-F238E27FC236}">
                <a16:creationId xmlns:a16="http://schemas.microsoft.com/office/drawing/2014/main" id="{736542F0-A5C2-1433-B9D5-AC3D6DE3489E}"/>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564026" y="1484784"/>
            <a:ext cx="5653160" cy="4070274"/>
          </a:xfrm>
          <a:prstGeom prst="rect">
            <a:avLst/>
          </a:prstGeom>
          <a:noFill/>
        </p:spPr>
      </p:pic>
      <p:sp>
        <p:nvSpPr>
          <p:cNvPr id="3" name="Rectangle 2">
            <a:extLst>
              <a:ext uri="{FF2B5EF4-FFF2-40B4-BE49-F238E27FC236}">
                <a16:creationId xmlns:a16="http://schemas.microsoft.com/office/drawing/2014/main" id="{F707E92F-3EB6-D975-E132-8002A5D566D4}"/>
              </a:ext>
            </a:extLst>
          </p:cNvPr>
          <p:cNvSpPr/>
          <p:nvPr/>
        </p:nvSpPr>
        <p:spPr>
          <a:xfrm>
            <a:off x="1847528" y="1340768"/>
            <a:ext cx="4501049" cy="47044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t" anchorCtr="0">
            <a:normAutofit/>
          </a:bodyPr>
          <a:lstStyle/>
          <a:p>
            <a:pPr marL="225425" indent="-225425" defTabSz="914400">
              <a:spcAft>
                <a:spcPts val="1800"/>
              </a:spcAft>
              <a:buFont typeface="Arial" panose="020B0604020202020204" pitchFamily="34" charset="0"/>
              <a:buChar char="‒"/>
            </a:pPr>
            <a:r>
              <a:rPr lang="en-US" spc="30" dirty="0">
                <a:solidFill>
                  <a:schemeClr val="tx1"/>
                </a:solidFill>
              </a:rPr>
              <a:t>Let us call it academic quality control that needs to be in place before any paper is submitted</a:t>
            </a:r>
          </a:p>
          <a:p>
            <a:pPr marL="225425" indent="-225425" defTabSz="914400">
              <a:spcAft>
                <a:spcPts val="1800"/>
              </a:spcAft>
              <a:buFont typeface="Arial" panose="020B0604020202020204" pitchFamily="34" charset="0"/>
              <a:buChar char="‒"/>
            </a:pPr>
            <a:r>
              <a:rPr lang="en-US" spc="30" dirty="0">
                <a:solidFill>
                  <a:schemeClr val="tx1"/>
                </a:solidFill>
              </a:rPr>
              <a:t>You, as the Authors, write the paper, search for the journal, submit it to the journal, and wait for the quality control to take place</a:t>
            </a:r>
          </a:p>
          <a:p>
            <a:pPr marL="225425" indent="-225425" defTabSz="914400">
              <a:spcAft>
                <a:spcPts val="1800"/>
              </a:spcAft>
              <a:buFont typeface="Arial" panose="020B0604020202020204" pitchFamily="34" charset="0"/>
              <a:buChar char="‒"/>
            </a:pPr>
            <a:r>
              <a:rPr lang="en-US" spc="30" dirty="0">
                <a:solidFill>
                  <a:schemeClr val="tx1"/>
                </a:solidFill>
              </a:rPr>
              <a:t>The process starts from the day that you submit your journal until the day that it is published</a:t>
            </a:r>
          </a:p>
          <a:p>
            <a:pPr marL="225425" indent="-225425" defTabSz="914400">
              <a:spcAft>
                <a:spcPts val="1800"/>
              </a:spcAft>
              <a:buFont typeface="Arial" panose="020B0604020202020204" pitchFamily="34" charset="0"/>
              <a:buChar char="‒"/>
            </a:pPr>
            <a:r>
              <a:rPr lang="en-US" spc="30" dirty="0">
                <a:solidFill>
                  <a:schemeClr val="tx1"/>
                </a:solidFill>
              </a:rPr>
              <a:t>The review process could take 3 months, depending  on the journal that you submit your work to </a:t>
            </a:r>
          </a:p>
        </p:txBody>
      </p:sp>
      <p:cxnSp>
        <p:nvCxnSpPr>
          <p:cNvPr id="12" name="Straight Arrow Connector 11">
            <a:extLst>
              <a:ext uri="{FF2B5EF4-FFF2-40B4-BE49-F238E27FC236}">
                <a16:creationId xmlns:a16="http://schemas.microsoft.com/office/drawing/2014/main" id="{BD78F5C1-5EC6-D917-0E9E-B6AA54589865}"/>
              </a:ext>
            </a:extLst>
          </p:cNvPr>
          <p:cNvCxnSpPr/>
          <p:nvPr/>
        </p:nvCxnSpPr>
        <p:spPr>
          <a:xfrm flipV="1">
            <a:off x="8976320" y="836712"/>
            <a:ext cx="792088" cy="720080"/>
          </a:xfrm>
          <a:prstGeom prst="straightConnector1">
            <a:avLst/>
          </a:prstGeom>
          <a:ln w="38100" cap="flat" cmpd="sng" algn="ctr">
            <a:solidFill>
              <a:schemeClr val="tx2">
                <a:lumMod val="60000"/>
                <a:lumOff val="4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7" name="Rectangle 16">
            <a:extLst>
              <a:ext uri="{FF2B5EF4-FFF2-40B4-BE49-F238E27FC236}">
                <a16:creationId xmlns:a16="http://schemas.microsoft.com/office/drawing/2014/main" id="{9ED5E763-603C-5F23-AF9C-DAE586F9E681}"/>
              </a:ext>
            </a:extLst>
          </p:cNvPr>
          <p:cNvSpPr/>
          <p:nvPr/>
        </p:nvSpPr>
        <p:spPr>
          <a:xfrm>
            <a:off x="9912424" y="260648"/>
            <a:ext cx="2160240" cy="12241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r>
              <a:rPr lang="en-CA" spc="30" dirty="0"/>
              <a:t>Primary data</a:t>
            </a:r>
          </a:p>
          <a:p>
            <a:pPr algn="ctr">
              <a:lnSpc>
                <a:spcPct val="110000"/>
              </a:lnSpc>
            </a:pPr>
            <a:r>
              <a:rPr lang="en-CA" spc="30" dirty="0"/>
              <a:t>Secondary data</a:t>
            </a:r>
            <a:endParaRPr lang="de-DE" spc="30" dirty="0" err="1"/>
          </a:p>
        </p:txBody>
      </p:sp>
      <p:sp>
        <p:nvSpPr>
          <p:cNvPr id="5" name="TextBox 4">
            <a:extLst>
              <a:ext uri="{FF2B5EF4-FFF2-40B4-BE49-F238E27FC236}">
                <a16:creationId xmlns:a16="http://schemas.microsoft.com/office/drawing/2014/main" id="{3F631E01-D21F-DFD3-AC99-3CB22DDE939D}"/>
              </a:ext>
            </a:extLst>
          </p:cNvPr>
          <p:cNvSpPr txBox="1"/>
          <p:nvPr/>
        </p:nvSpPr>
        <p:spPr>
          <a:xfrm>
            <a:off x="10344472" y="5373216"/>
            <a:ext cx="7177596" cy="246221"/>
          </a:xfrm>
          <a:prstGeom prst="rect">
            <a:avLst/>
          </a:prstGeom>
          <a:noFill/>
        </p:spPr>
        <p:txBody>
          <a:bodyPr wrap="square">
            <a:spAutoFit/>
          </a:bodyPr>
          <a:lstStyle/>
          <a:p>
            <a:r>
              <a:rPr lang="de-DE" sz="1000" dirty="0"/>
              <a:t>https://tressacademic.com</a:t>
            </a:r>
          </a:p>
        </p:txBody>
      </p:sp>
    </p:spTree>
    <p:extLst>
      <p:ext uri="{BB962C8B-B14F-4D97-AF65-F5344CB8AC3E}">
        <p14:creationId xmlns:p14="http://schemas.microsoft.com/office/powerpoint/2010/main" val="3626843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C9316E5A-80C3-F6B1-2EFB-30766C749EB8}"/>
              </a:ext>
            </a:extLst>
          </p:cNvPr>
          <p:cNvPicPr>
            <a:picLocks noChangeAspect="1"/>
          </p:cNvPicPr>
          <p:nvPr/>
        </p:nvPicPr>
        <p:blipFill>
          <a:blip r:embed="rId3"/>
          <a:stretch>
            <a:fillRect/>
          </a:stretch>
        </p:blipFill>
        <p:spPr>
          <a:xfrm>
            <a:off x="1631504" y="2780928"/>
            <a:ext cx="5832648" cy="3848812"/>
          </a:xfrm>
          <a:prstGeom prst="rect">
            <a:avLst/>
          </a:prstGeom>
        </p:spPr>
      </p:pic>
      <p:pic>
        <p:nvPicPr>
          <p:cNvPr id="21" name="Picture 20">
            <a:extLst>
              <a:ext uri="{FF2B5EF4-FFF2-40B4-BE49-F238E27FC236}">
                <a16:creationId xmlns:a16="http://schemas.microsoft.com/office/drawing/2014/main" id="{2D70E106-D521-EE01-78DE-63487464E3EB}"/>
              </a:ext>
            </a:extLst>
          </p:cNvPr>
          <p:cNvPicPr>
            <a:picLocks noChangeAspect="1"/>
          </p:cNvPicPr>
          <p:nvPr/>
        </p:nvPicPr>
        <p:blipFill rotWithShape="1">
          <a:blip r:embed="rId4"/>
          <a:srcRect l="5733" t="25071" r="9774" b="18220"/>
          <a:stretch/>
        </p:blipFill>
        <p:spPr>
          <a:xfrm>
            <a:off x="6816080" y="4941168"/>
            <a:ext cx="5210355" cy="1695178"/>
          </a:xfrm>
          <a:prstGeom prst="rect">
            <a:avLst/>
          </a:prstGeom>
        </p:spPr>
      </p:pic>
      <p:sp>
        <p:nvSpPr>
          <p:cNvPr id="3" name="Title 1">
            <a:extLst>
              <a:ext uri="{FF2B5EF4-FFF2-40B4-BE49-F238E27FC236}">
                <a16:creationId xmlns:a16="http://schemas.microsoft.com/office/drawing/2014/main" id="{7D44F5B9-94BE-7AD3-2CF9-A767189343C4}"/>
              </a:ext>
            </a:extLst>
          </p:cNvPr>
          <p:cNvSpPr txBox="1">
            <a:spLocks/>
          </p:cNvSpPr>
          <p:nvPr/>
        </p:nvSpPr>
        <p:spPr>
          <a:xfrm>
            <a:off x="1441819" y="32600"/>
            <a:ext cx="8605080" cy="438398"/>
          </a:xfrm>
          <a:prstGeom prst="rect">
            <a:avLst/>
          </a:prstGeom>
        </p:spPr>
        <p:txBody>
          <a:bodyPr/>
          <a:lstStyle>
            <a:lvl1pPr algn="l" defTabSz="914400" rtl="0" eaLnBrk="1" latinLnBrk="0" hangingPunct="1">
              <a:lnSpc>
                <a:spcPct val="90000"/>
              </a:lnSpc>
              <a:spcBef>
                <a:spcPct val="0"/>
              </a:spcBef>
              <a:buNone/>
              <a:defRPr sz="2400" kern="1200" spc="50" baseline="0">
                <a:solidFill>
                  <a:schemeClr val="tx2"/>
                </a:solidFill>
                <a:latin typeface="+mj-lt"/>
                <a:ea typeface="+mj-ea"/>
                <a:cs typeface="+mj-cs"/>
              </a:defRPr>
            </a:lvl1pPr>
          </a:lstStyle>
          <a:p>
            <a:r>
              <a:rPr lang="en-CA" sz="1900" dirty="0"/>
              <a:t>Antibiotic resistance could be the next pandemic</a:t>
            </a:r>
            <a:endParaRPr lang="de-DE" sz="1900" dirty="0"/>
          </a:p>
        </p:txBody>
      </p:sp>
      <p:pic>
        <p:nvPicPr>
          <p:cNvPr id="2" name="Content Placeholder 5">
            <a:extLst>
              <a:ext uri="{FF2B5EF4-FFF2-40B4-BE49-F238E27FC236}">
                <a16:creationId xmlns:a16="http://schemas.microsoft.com/office/drawing/2014/main" id="{7A4FE4D4-207D-38CC-C23F-E6A5AA65F74F}"/>
              </a:ext>
            </a:extLst>
          </p:cNvPr>
          <p:cNvPicPr>
            <a:picLocks noChangeAspect="1"/>
          </p:cNvPicPr>
          <p:nvPr/>
        </p:nvPicPr>
        <p:blipFill>
          <a:blip r:embed="rId5"/>
          <a:stretch>
            <a:fillRect/>
          </a:stretch>
        </p:blipFill>
        <p:spPr>
          <a:xfrm>
            <a:off x="1487488" y="404664"/>
            <a:ext cx="7848872" cy="3236890"/>
          </a:xfrm>
          <a:prstGeom prst="rect">
            <a:avLst/>
          </a:prstGeom>
        </p:spPr>
      </p:pic>
      <p:pic>
        <p:nvPicPr>
          <p:cNvPr id="24" name="Picture 23">
            <a:extLst>
              <a:ext uri="{FF2B5EF4-FFF2-40B4-BE49-F238E27FC236}">
                <a16:creationId xmlns:a16="http://schemas.microsoft.com/office/drawing/2014/main" id="{E69807F1-4010-73BB-F135-FB221234FB51}"/>
              </a:ext>
            </a:extLst>
          </p:cNvPr>
          <p:cNvPicPr>
            <a:picLocks noChangeAspect="1"/>
          </p:cNvPicPr>
          <p:nvPr/>
        </p:nvPicPr>
        <p:blipFill>
          <a:blip r:embed="rId6"/>
          <a:stretch>
            <a:fillRect/>
          </a:stretch>
        </p:blipFill>
        <p:spPr>
          <a:xfrm>
            <a:off x="7729942" y="1340768"/>
            <a:ext cx="4442845" cy="4038950"/>
          </a:xfrm>
          <a:prstGeom prst="rect">
            <a:avLst/>
          </a:prstGeom>
        </p:spPr>
      </p:pic>
    </p:spTree>
    <p:extLst>
      <p:ext uri="{BB962C8B-B14F-4D97-AF65-F5344CB8AC3E}">
        <p14:creationId xmlns:p14="http://schemas.microsoft.com/office/powerpoint/2010/main" val="558951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011799818" name="Inhaltsplatzhalter 1"/>
          <p:cNvSpPr>
            <a:spLocks noGrp="1"/>
          </p:cNvSpPr>
          <p:nvPr>
            <p:ph sz="half" idx="1"/>
          </p:nvPr>
        </p:nvSpPr>
        <p:spPr bwMode="auto">
          <a:xfrm>
            <a:off x="1487488" y="1052736"/>
            <a:ext cx="5328592" cy="4608512"/>
          </a:xfrm>
        </p:spPr>
        <p:txBody>
          <a:bodyPr/>
          <a:lstStyle/>
          <a:p>
            <a:pPr>
              <a:buFont typeface="Arial" panose="020B0604020202020204" pitchFamily="34" charset="0"/>
              <a:buChar char="•"/>
              <a:defRPr/>
            </a:pPr>
            <a:r>
              <a:rPr lang="de-DE" sz="2400" dirty="0" err="1"/>
              <a:t>IMRaD</a:t>
            </a:r>
            <a:r>
              <a:rPr lang="de-DE" sz="2400" dirty="0"/>
              <a:t> </a:t>
            </a:r>
          </a:p>
          <a:p>
            <a:pPr>
              <a:buFont typeface="Arial" panose="020B0604020202020204" pitchFamily="34" charset="0"/>
              <a:buChar char="•"/>
              <a:defRPr/>
            </a:pPr>
            <a:r>
              <a:rPr lang="de-DE" sz="2400" dirty="0" err="1"/>
              <a:t>Introduction</a:t>
            </a:r>
            <a:r>
              <a:rPr lang="de-DE" sz="2400" dirty="0"/>
              <a:t>, </a:t>
            </a:r>
          </a:p>
          <a:p>
            <a:pPr>
              <a:buFont typeface="Arial" panose="020B0604020202020204" pitchFamily="34" charset="0"/>
              <a:buChar char="•"/>
              <a:defRPr/>
            </a:pPr>
            <a:r>
              <a:rPr lang="de-DE" sz="2400" dirty="0"/>
              <a:t>Methods, </a:t>
            </a:r>
          </a:p>
          <a:p>
            <a:pPr>
              <a:buFont typeface="Arial" panose="020B0604020202020204" pitchFamily="34" charset="0"/>
              <a:buChar char="•"/>
              <a:defRPr/>
            </a:pPr>
            <a:r>
              <a:rPr lang="de-DE" sz="2400" dirty="0" err="1"/>
              <a:t>Results</a:t>
            </a:r>
            <a:r>
              <a:rPr lang="de-DE" sz="2400" dirty="0"/>
              <a:t>, </a:t>
            </a:r>
          </a:p>
          <a:p>
            <a:pPr>
              <a:buFont typeface="Arial" panose="020B0604020202020204" pitchFamily="34" charset="0"/>
              <a:buChar char="•"/>
              <a:defRPr/>
            </a:pPr>
            <a:r>
              <a:rPr lang="de-DE" sz="2400" dirty="0" err="1"/>
              <a:t>Discussion</a:t>
            </a:r>
            <a:r>
              <a:rPr lang="de-DE" sz="2400" dirty="0"/>
              <a:t>.</a:t>
            </a:r>
            <a:endParaRPr sz="2400" dirty="0"/>
          </a:p>
          <a:p>
            <a:pPr marL="0" indent="0">
              <a:buNone/>
              <a:defRPr/>
            </a:pPr>
            <a:r>
              <a:rPr lang="de-DE" sz="2400" dirty="0"/>
              <a:t>NB: This </a:t>
            </a:r>
            <a:r>
              <a:rPr lang="de-DE" sz="2400" dirty="0" err="1"/>
              <a:t>should</a:t>
            </a:r>
            <a:r>
              <a:rPr lang="de-DE" sz="2400" dirty="0"/>
              <a:t> </a:t>
            </a:r>
            <a:r>
              <a:rPr lang="de-DE" sz="2400" dirty="0" err="1"/>
              <a:t>be</a:t>
            </a:r>
            <a:r>
              <a:rPr lang="de-DE" sz="2400" dirty="0"/>
              <a:t> </a:t>
            </a:r>
            <a:r>
              <a:rPr lang="de-DE" sz="2400" dirty="0" err="1"/>
              <a:t>thought</a:t>
            </a:r>
            <a:r>
              <a:rPr lang="de-DE" sz="2400" dirty="0"/>
              <a:t> </a:t>
            </a:r>
            <a:r>
              <a:rPr lang="de-DE" sz="2400" dirty="0" err="1"/>
              <a:t>of</a:t>
            </a:r>
            <a:r>
              <a:rPr lang="de-DE" sz="2400" dirty="0"/>
              <a:t> </a:t>
            </a:r>
            <a:r>
              <a:rPr lang="de-DE" sz="2400" dirty="0" err="1"/>
              <a:t>as</a:t>
            </a:r>
            <a:r>
              <a:rPr lang="de-DE" sz="2400" dirty="0"/>
              <a:t> an </a:t>
            </a:r>
            <a:r>
              <a:rPr lang="de-DE" sz="2400" dirty="0" err="1"/>
              <a:t>hour-glass</a:t>
            </a:r>
            <a:r>
              <a:rPr lang="de-DE" sz="2400" dirty="0"/>
              <a:t> </a:t>
            </a:r>
            <a:r>
              <a:rPr lang="de-DE" sz="2400" dirty="0" err="1"/>
              <a:t>structure</a:t>
            </a:r>
            <a:endParaRPr lang="de-DE" sz="2400" dirty="0"/>
          </a:p>
          <a:p>
            <a:pPr>
              <a:buFont typeface="Arial" panose="020B0604020202020204" pitchFamily="34" charset="0"/>
              <a:buChar char="•"/>
              <a:defRPr/>
            </a:pPr>
            <a:endParaRPr lang="de-DE" sz="2400" dirty="0"/>
          </a:p>
        </p:txBody>
      </p:sp>
      <p:sp>
        <p:nvSpPr>
          <p:cNvPr id="473381540" name="Titel 3"/>
          <p:cNvSpPr>
            <a:spLocks noGrp="1"/>
          </p:cNvSpPr>
          <p:nvPr>
            <p:ph type="title"/>
          </p:nvPr>
        </p:nvSpPr>
        <p:spPr bwMode="auto">
          <a:xfrm>
            <a:off x="1631504" y="116632"/>
            <a:ext cx="4753158" cy="834441"/>
          </a:xfrm>
        </p:spPr>
        <p:txBody>
          <a:bodyPr/>
          <a:lstStyle/>
          <a:p>
            <a:pPr>
              <a:defRPr/>
            </a:pPr>
            <a:r>
              <a:rPr lang="de-DE" dirty="0" err="1"/>
              <a:t>Structure</a:t>
            </a:r>
            <a:r>
              <a:rPr lang="de-DE" dirty="0"/>
              <a:t> Scientific Papers</a:t>
            </a:r>
          </a:p>
        </p:txBody>
      </p:sp>
      <p:pic>
        <p:nvPicPr>
          <p:cNvPr id="3074" name="Picture 2" descr="Abraham E. Gracia R. on X: &quot;The canonical structure of the ...">
            <a:extLst>
              <a:ext uri="{FF2B5EF4-FFF2-40B4-BE49-F238E27FC236}">
                <a16:creationId xmlns:a16="http://schemas.microsoft.com/office/drawing/2014/main" id="{2A1D4D32-4CE8-B3B3-5839-88AA6A02B9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8500" y="0"/>
            <a:ext cx="51435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182DDD0-FFE3-FB2A-D94B-86363CF92971}"/>
              </a:ext>
            </a:extLst>
          </p:cNvPr>
          <p:cNvSpPr txBox="1"/>
          <p:nvPr/>
        </p:nvSpPr>
        <p:spPr>
          <a:xfrm>
            <a:off x="7032104" y="1484784"/>
            <a:ext cx="1080120" cy="369332"/>
          </a:xfrm>
          <a:prstGeom prst="rect">
            <a:avLst/>
          </a:prstGeom>
          <a:noFill/>
        </p:spPr>
        <p:txBody>
          <a:bodyPr wrap="square">
            <a:spAutoFit/>
          </a:bodyPr>
          <a:lstStyle/>
          <a:p>
            <a:pPr>
              <a:defRPr/>
            </a:pPr>
            <a:r>
              <a:rPr lang="en-CA" dirty="0">
                <a:solidFill>
                  <a:srgbClr val="FF0000"/>
                </a:solidFill>
              </a:rPr>
              <a:t>B</a:t>
            </a:r>
            <a:r>
              <a:rPr lang="de-DE" dirty="0" err="1">
                <a:solidFill>
                  <a:srgbClr val="FF0000"/>
                </a:solidFill>
              </a:rPr>
              <a:t>road</a:t>
            </a:r>
            <a:endParaRPr lang="de-DE" dirty="0">
              <a:solidFill>
                <a:srgbClr val="FF0000"/>
              </a:solidFill>
            </a:endParaRPr>
          </a:p>
        </p:txBody>
      </p:sp>
      <p:sp>
        <p:nvSpPr>
          <p:cNvPr id="4" name="TextBox 3">
            <a:extLst>
              <a:ext uri="{FF2B5EF4-FFF2-40B4-BE49-F238E27FC236}">
                <a16:creationId xmlns:a16="http://schemas.microsoft.com/office/drawing/2014/main" id="{E7461A71-00DA-D7F5-D22A-0C626EBE38FB}"/>
              </a:ext>
            </a:extLst>
          </p:cNvPr>
          <p:cNvSpPr txBox="1"/>
          <p:nvPr/>
        </p:nvSpPr>
        <p:spPr bwMode="auto">
          <a:xfrm>
            <a:off x="7104112" y="2564904"/>
            <a:ext cx="1080120" cy="369332"/>
          </a:xfrm>
          <a:prstGeom prst="rect">
            <a:avLst/>
          </a:prstGeom>
          <a:noFill/>
        </p:spPr>
        <p:txBody>
          <a:bodyPr wrap="square">
            <a:spAutoFit/>
          </a:bodyPr>
          <a:lstStyle/>
          <a:p>
            <a:pPr>
              <a:defRPr/>
            </a:pPr>
            <a:r>
              <a:rPr lang="en-CA" dirty="0">
                <a:solidFill>
                  <a:srgbClr val="FF0000"/>
                </a:solidFill>
              </a:rPr>
              <a:t>Narrow</a:t>
            </a:r>
            <a:endParaRPr lang="de-DE" dirty="0">
              <a:solidFill>
                <a:srgbClr val="FF0000"/>
              </a:solidFill>
            </a:endParaRPr>
          </a:p>
        </p:txBody>
      </p:sp>
      <p:sp>
        <p:nvSpPr>
          <p:cNvPr id="7" name="TextBox 6">
            <a:extLst>
              <a:ext uri="{FF2B5EF4-FFF2-40B4-BE49-F238E27FC236}">
                <a16:creationId xmlns:a16="http://schemas.microsoft.com/office/drawing/2014/main" id="{043C81A3-C790-D38E-DB25-227934DBB4DD}"/>
              </a:ext>
            </a:extLst>
          </p:cNvPr>
          <p:cNvSpPr txBox="1"/>
          <p:nvPr/>
        </p:nvSpPr>
        <p:spPr bwMode="auto">
          <a:xfrm>
            <a:off x="7032104" y="4221088"/>
            <a:ext cx="1080120" cy="369332"/>
          </a:xfrm>
          <a:prstGeom prst="rect">
            <a:avLst/>
          </a:prstGeom>
          <a:noFill/>
        </p:spPr>
        <p:txBody>
          <a:bodyPr wrap="square">
            <a:spAutoFit/>
          </a:bodyPr>
          <a:lstStyle/>
          <a:p>
            <a:pPr>
              <a:defRPr/>
            </a:pPr>
            <a:r>
              <a:rPr lang="en-CA" dirty="0">
                <a:solidFill>
                  <a:srgbClr val="FF0000"/>
                </a:solidFill>
              </a:rPr>
              <a:t>B</a:t>
            </a:r>
            <a:r>
              <a:rPr lang="de-DE" dirty="0" err="1">
                <a:solidFill>
                  <a:srgbClr val="FF0000"/>
                </a:solidFill>
              </a:rPr>
              <a:t>road</a:t>
            </a:r>
            <a:endParaRPr lang="de-DE" dirty="0">
              <a:solidFill>
                <a:srgbClr val="FF0000"/>
              </a:solidFill>
            </a:endParaRPr>
          </a:p>
        </p:txBody>
      </p:sp>
      <p:sp>
        <p:nvSpPr>
          <p:cNvPr id="2" name="TextBox 1">
            <a:extLst>
              <a:ext uri="{FF2B5EF4-FFF2-40B4-BE49-F238E27FC236}">
                <a16:creationId xmlns:a16="http://schemas.microsoft.com/office/drawing/2014/main" id="{6A6625E1-CB1B-3D7E-7F36-514072F555F5}"/>
              </a:ext>
            </a:extLst>
          </p:cNvPr>
          <p:cNvSpPr txBox="1"/>
          <p:nvPr/>
        </p:nvSpPr>
        <p:spPr bwMode="auto">
          <a:xfrm>
            <a:off x="6960096" y="6627168"/>
            <a:ext cx="6124754" cy="230832"/>
          </a:xfrm>
          <a:prstGeom prst="rect">
            <a:avLst/>
          </a:prstGeom>
          <a:noFill/>
        </p:spPr>
        <p:txBody>
          <a:bodyPr wrap="square">
            <a:spAutoFit/>
          </a:bodyPr>
          <a:lstStyle/>
          <a:p>
            <a:r>
              <a:rPr lang="de-DE" sz="900" dirty="0"/>
              <a:t>https://www.degruyter.com/document/doi/10.1515/9781400881147-009/pdf?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011799818" name="Inhaltsplatzhalter 1"/>
          <p:cNvSpPr>
            <a:spLocks noGrp="1"/>
          </p:cNvSpPr>
          <p:nvPr>
            <p:ph sz="half" idx="1"/>
          </p:nvPr>
        </p:nvSpPr>
        <p:spPr bwMode="auto">
          <a:xfrm>
            <a:off x="1559496" y="1052736"/>
            <a:ext cx="5256584" cy="5112568"/>
          </a:xfrm>
        </p:spPr>
        <p:txBody>
          <a:bodyPr/>
          <a:lstStyle/>
          <a:p>
            <a:pPr>
              <a:buFont typeface="Arial" panose="020B0604020202020204" pitchFamily="34" charset="0"/>
              <a:buChar char="•"/>
            </a:pPr>
            <a:r>
              <a:rPr lang="en-US" sz="2000" dirty="0">
                <a:solidFill>
                  <a:srgbClr val="FF0000"/>
                </a:solidFill>
              </a:rPr>
              <a:t>Broad: </a:t>
            </a:r>
            <a:r>
              <a:rPr lang="en-US" sz="2000" dirty="0"/>
              <a:t>The Introduction, literature review, the wide or global context, the overall problem</a:t>
            </a:r>
          </a:p>
          <a:p>
            <a:pPr>
              <a:buFont typeface="Arial" panose="020B0604020202020204" pitchFamily="34" charset="0"/>
              <a:buChar char="•"/>
            </a:pPr>
            <a:r>
              <a:rPr lang="en-US" sz="2000" dirty="0">
                <a:solidFill>
                  <a:srgbClr val="FF0000"/>
                </a:solidFill>
              </a:rPr>
              <a:t>Narrow: </a:t>
            </a:r>
            <a:r>
              <a:rPr lang="en-US" sz="2000" dirty="0"/>
              <a:t>The aim and objective part of the introduction states that we cannot solve all problems, but we are proposing one through which the problem can be solved, discussed, studied, what could cause the problem, and so on. This goes on to our methods and results.</a:t>
            </a:r>
          </a:p>
          <a:p>
            <a:pPr>
              <a:buFont typeface="Arial" panose="020B0604020202020204" pitchFamily="34" charset="0"/>
              <a:buChar char="•"/>
            </a:pPr>
            <a:r>
              <a:rPr lang="en-US" sz="2000" dirty="0"/>
              <a:t> </a:t>
            </a:r>
            <a:r>
              <a:rPr lang="en-US" sz="2000" dirty="0">
                <a:solidFill>
                  <a:srgbClr val="FF0000"/>
                </a:solidFill>
              </a:rPr>
              <a:t>Broad: </a:t>
            </a:r>
            <a:r>
              <a:rPr lang="en-US" sz="2000" dirty="0"/>
              <a:t>Discussion and conclusion; the novelty of our work and the application of our result to broader or global contexts will help researchers </a:t>
            </a:r>
          </a:p>
          <a:p>
            <a:pPr>
              <a:defRPr/>
            </a:pPr>
            <a:endParaRPr lang="de-DE" sz="2000" dirty="0"/>
          </a:p>
        </p:txBody>
      </p:sp>
      <p:sp>
        <p:nvSpPr>
          <p:cNvPr id="473381540" name="Titel 3"/>
          <p:cNvSpPr>
            <a:spLocks noGrp="1"/>
          </p:cNvSpPr>
          <p:nvPr>
            <p:ph type="title"/>
          </p:nvPr>
        </p:nvSpPr>
        <p:spPr bwMode="auto">
          <a:xfrm>
            <a:off x="1631504" y="116632"/>
            <a:ext cx="4753158" cy="834441"/>
          </a:xfrm>
        </p:spPr>
        <p:txBody>
          <a:bodyPr/>
          <a:lstStyle/>
          <a:p>
            <a:pPr>
              <a:defRPr/>
            </a:pPr>
            <a:r>
              <a:rPr lang="de-DE" dirty="0" err="1"/>
              <a:t>Structure</a:t>
            </a:r>
            <a:r>
              <a:rPr lang="de-DE" dirty="0"/>
              <a:t> Scientific Papers</a:t>
            </a:r>
          </a:p>
        </p:txBody>
      </p:sp>
      <p:pic>
        <p:nvPicPr>
          <p:cNvPr id="3074" name="Picture 2" descr="Abraham E. Gracia R. on X: &quot;The canonical structure of the ...">
            <a:extLst>
              <a:ext uri="{FF2B5EF4-FFF2-40B4-BE49-F238E27FC236}">
                <a16:creationId xmlns:a16="http://schemas.microsoft.com/office/drawing/2014/main" id="{2A1D4D32-4CE8-B3B3-5839-88AA6A02B9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8500" y="0"/>
            <a:ext cx="51435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182DDD0-FFE3-FB2A-D94B-86363CF92971}"/>
              </a:ext>
            </a:extLst>
          </p:cNvPr>
          <p:cNvSpPr txBox="1"/>
          <p:nvPr/>
        </p:nvSpPr>
        <p:spPr>
          <a:xfrm>
            <a:off x="7032104" y="1484784"/>
            <a:ext cx="1080120" cy="369332"/>
          </a:xfrm>
          <a:prstGeom prst="rect">
            <a:avLst/>
          </a:prstGeom>
          <a:noFill/>
        </p:spPr>
        <p:txBody>
          <a:bodyPr wrap="square">
            <a:spAutoFit/>
          </a:bodyPr>
          <a:lstStyle/>
          <a:p>
            <a:pPr>
              <a:defRPr/>
            </a:pPr>
            <a:r>
              <a:rPr lang="en-CA" dirty="0">
                <a:solidFill>
                  <a:srgbClr val="FF0000"/>
                </a:solidFill>
              </a:rPr>
              <a:t>B</a:t>
            </a:r>
            <a:r>
              <a:rPr lang="de-DE" dirty="0" err="1">
                <a:solidFill>
                  <a:srgbClr val="FF0000"/>
                </a:solidFill>
              </a:rPr>
              <a:t>road</a:t>
            </a:r>
            <a:endParaRPr lang="de-DE" dirty="0">
              <a:solidFill>
                <a:srgbClr val="FF0000"/>
              </a:solidFill>
            </a:endParaRPr>
          </a:p>
        </p:txBody>
      </p:sp>
      <p:sp>
        <p:nvSpPr>
          <p:cNvPr id="4" name="TextBox 3">
            <a:extLst>
              <a:ext uri="{FF2B5EF4-FFF2-40B4-BE49-F238E27FC236}">
                <a16:creationId xmlns:a16="http://schemas.microsoft.com/office/drawing/2014/main" id="{E7461A71-00DA-D7F5-D22A-0C626EBE38FB}"/>
              </a:ext>
            </a:extLst>
          </p:cNvPr>
          <p:cNvSpPr txBox="1"/>
          <p:nvPr/>
        </p:nvSpPr>
        <p:spPr bwMode="auto">
          <a:xfrm>
            <a:off x="7104112" y="2564904"/>
            <a:ext cx="1080120" cy="369332"/>
          </a:xfrm>
          <a:prstGeom prst="rect">
            <a:avLst/>
          </a:prstGeom>
          <a:noFill/>
        </p:spPr>
        <p:txBody>
          <a:bodyPr wrap="square">
            <a:spAutoFit/>
          </a:bodyPr>
          <a:lstStyle/>
          <a:p>
            <a:pPr>
              <a:defRPr/>
            </a:pPr>
            <a:r>
              <a:rPr lang="en-CA" dirty="0">
                <a:solidFill>
                  <a:srgbClr val="FF0000"/>
                </a:solidFill>
              </a:rPr>
              <a:t>Narrow</a:t>
            </a:r>
            <a:endParaRPr lang="de-DE" dirty="0">
              <a:solidFill>
                <a:srgbClr val="FF0000"/>
              </a:solidFill>
            </a:endParaRPr>
          </a:p>
        </p:txBody>
      </p:sp>
      <p:sp>
        <p:nvSpPr>
          <p:cNvPr id="7" name="TextBox 6">
            <a:extLst>
              <a:ext uri="{FF2B5EF4-FFF2-40B4-BE49-F238E27FC236}">
                <a16:creationId xmlns:a16="http://schemas.microsoft.com/office/drawing/2014/main" id="{043C81A3-C790-D38E-DB25-227934DBB4DD}"/>
              </a:ext>
            </a:extLst>
          </p:cNvPr>
          <p:cNvSpPr txBox="1"/>
          <p:nvPr/>
        </p:nvSpPr>
        <p:spPr bwMode="auto">
          <a:xfrm>
            <a:off x="7032104" y="4221088"/>
            <a:ext cx="1080120" cy="369332"/>
          </a:xfrm>
          <a:prstGeom prst="rect">
            <a:avLst/>
          </a:prstGeom>
          <a:noFill/>
        </p:spPr>
        <p:txBody>
          <a:bodyPr wrap="square">
            <a:spAutoFit/>
          </a:bodyPr>
          <a:lstStyle/>
          <a:p>
            <a:pPr>
              <a:defRPr/>
            </a:pPr>
            <a:r>
              <a:rPr lang="en-CA" dirty="0">
                <a:solidFill>
                  <a:srgbClr val="FF0000"/>
                </a:solidFill>
              </a:rPr>
              <a:t>B</a:t>
            </a:r>
            <a:r>
              <a:rPr lang="de-DE" dirty="0" err="1">
                <a:solidFill>
                  <a:srgbClr val="FF0000"/>
                </a:solidFill>
              </a:rPr>
              <a:t>road</a:t>
            </a:r>
            <a:endParaRPr lang="de-DE" dirty="0">
              <a:solidFill>
                <a:srgbClr val="FF0000"/>
              </a:solidFill>
            </a:endParaRPr>
          </a:p>
        </p:txBody>
      </p:sp>
      <p:sp>
        <p:nvSpPr>
          <p:cNvPr id="5" name="TextBox 4">
            <a:extLst>
              <a:ext uri="{FF2B5EF4-FFF2-40B4-BE49-F238E27FC236}">
                <a16:creationId xmlns:a16="http://schemas.microsoft.com/office/drawing/2014/main" id="{1F8F17FA-7727-3BE3-970F-13D36AACA5F1}"/>
              </a:ext>
            </a:extLst>
          </p:cNvPr>
          <p:cNvSpPr txBox="1"/>
          <p:nvPr/>
        </p:nvSpPr>
        <p:spPr>
          <a:xfrm>
            <a:off x="6960096" y="6627168"/>
            <a:ext cx="6124754" cy="230832"/>
          </a:xfrm>
          <a:prstGeom prst="rect">
            <a:avLst/>
          </a:prstGeom>
          <a:noFill/>
        </p:spPr>
        <p:txBody>
          <a:bodyPr wrap="square">
            <a:spAutoFit/>
          </a:bodyPr>
          <a:lstStyle/>
          <a:p>
            <a:r>
              <a:rPr lang="de-DE" sz="900" dirty="0"/>
              <a:t>https://www.degruyter.com/document/doi/10.1515/9781400881147-009/pdf?</a:t>
            </a:r>
          </a:p>
        </p:txBody>
      </p:sp>
    </p:spTree>
    <p:extLst>
      <p:ext uri="{BB962C8B-B14F-4D97-AF65-F5344CB8AC3E}">
        <p14:creationId xmlns:p14="http://schemas.microsoft.com/office/powerpoint/2010/main" val="1854016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aphicFrame>
        <p:nvGraphicFramePr>
          <p:cNvPr id="8" name="Content Placeholder 7">
            <a:extLst>
              <a:ext uri="{FF2B5EF4-FFF2-40B4-BE49-F238E27FC236}">
                <a16:creationId xmlns:a16="http://schemas.microsoft.com/office/drawing/2014/main" id="{C43B2D78-0B3F-67D1-4ED2-1DA150DB7E06}"/>
              </a:ext>
            </a:extLst>
          </p:cNvPr>
          <p:cNvGraphicFramePr>
            <a:graphicFrameLocks noGrp="1"/>
          </p:cNvGraphicFramePr>
          <p:nvPr>
            <p:ph sz="half" idx="1"/>
            <p:extLst>
              <p:ext uri="{D42A27DB-BD31-4B8C-83A1-F6EECF244321}">
                <p14:modId xmlns:p14="http://schemas.microsoft.com/office/powerpoint/2010/main" val="1893703469"/>
              </p:ext>
            </p:extLst>
          </p:nvPr>
        </p:nvGraphicFramePr>
        <p:xfrm>
          <a:off x="1559496" y="404664"/>
          <a:ext cx="9937104" cy="6155954"/>
        </p:xfrm>
        <a:graphic>
          <a:graphicData uri="http://schemas.openxmlformats.org/drawingml/2006/table">
            <a:tbl>
              <a:tblPr firstRow="1" bandRow="1">
                <a:tableStyleId>{9D7B26C5-4107-4FEC-AEDC-1716B250A1EF}</a:tableStyleId>
              </a:tblPr>
              <a:tblGrid>
                <a:gridCol w="989283">
                  <a:extLst>
                    <a:ext uri="{9D8B030D-6E8A-4147-A177-3AD203B41FA5}">
                      <a16:colId xmlns:a16="http://schemas.microsoft.com/office/drawing/2014/main" val="2412940283"/>
                    </a:ext>
                  </a:extLst>
                </a:gridCol>
                <a:gridCol w="2247321">
                  <a:extLst>
                    <a:ext uri="{9D8B030D-6E8A-4147-A177-3AD203B41FA5}">
                      <a16:colId xmlns:a16="http://schemas.microsoft.com/office/drawing/2014/main" val="2851772310"/>
                    </a:ext>
                  </a:extLst>
                </a:gridCol>
                <a:gridCol w="6700500">
                  <a:extLst>
                    <a:ext uri="{9D8B030D-6E8A-4147-A177-3AD203B41FA5}">
                      <a16:colId xmlns:a16="http://schemas.microsoft.com/office/drawing/2014/main" val="756748754"/>
                    </a:ext>
                  </a:extLst>
                </a:gridCol>
              </a:tblGrid>
              <a:tr h="360040">
                <a:tc>
                  <a:txBody>
                    <a:bodyPr/>
                    <a:lstStyle/>
                    <a:p>
                      <a:r>
                        <a:rPr lang="de-DE" sz="1100" b="0" dirty="0"/>
                        <a:t>Title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100" b="0" dirty="0"/>
                        <a:t>The most important sentence of any paper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100" b="0" dirty="0"/>
                        <a:t>It must be brief, informative, and interesting. It must contain keywords and an active verb. The type of the review must be stated in the title. </a:t>
                      </a:r>
                      <a:r>
                        <a:rPr lang="en-US" sz="1100" b="1" dirty="0"/>
                        <a:t>Environmental factors</a:t>
                      </a:r>
                      <a:r>
                        <a:rPr lang="en-US" sz="1100" b="1" dirty="0">
                          <a:highlight>
                            <a:srgbClr val="FFFF00"/>
                          </a:highlight>
                        </a:rPr>
                        <a:t> contributing </a:t>
                      </a:r>
                      <a:r>
                        <a:rPr lang="en-US" sz="1100" b="1" dirty="0"/>
                        <a:t>to the spread of antibiotic resistance in West Africa: a literature review </a:t>
                      </a:r>
                      <a:endParaRPr lang="en-CA" sz="11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58306739"/>
                  </a:ext>
                </a:extLst>
              </a:tr>
              <a:tr h="767579">
                <a:tc rowSpan="3">
                  <a:txBody>
                    <a:bodyPr/>
                    <a:lstStyle/>
                    <a:p>
                      <a:r>
                        <a:rPr lang="en-CA" sz="1100" b="0" dirty="0"/>
                        <a:t>Introduction </a:t>
                      </a:r>
                      <a:endParaRPr lang="de-DE" sz="11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100" b="0" dirty="0"/>
                        <a:t>Epidemiology (Broad Problem) </a:t>
                      </a:r>
                    </a:p>
                    <a:p>
                      <a:endParaRPr lang="en-CA" sz="11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dirty="0"/>
                        <a:t>Comes in the </a:t>
                      </a:r>
                      <a:r>
                        <a:rPr lang="en-GB" sz="1100" b="1" dirty="0"/>
                        <a:t>first paragraph </a:t>
                      </a:r>
                      <a:r>
                        <a:rPr lang="en-GB" sz="1100" b="0" dirty="0"/>
                        <a:t>of your paper. </a:t>
                      </a:r>
                      <a:r>
                        <a:rPr lang="en-GB" sz="1100" b="1" dirty="0"/>
                        <a:t>All readers </a:t>
                      </a:r>
                      <a:r>
                        <a:rPr lang="en-GB" sz="1100" b="0" dirty="0"/>
                        <a:t>of that journal should be able to understand this paragraph. For Instance, </a:t>
                      </a:r>
                      <a:r>
                        <a:rPr lang="en-CA" sz="1100" b="0" dirty="0"/>
                        <a:t>a global health issue of antibiotic resistance, prevalence in Africa, especially sub-Saharan Africa, global epidemiology, African Epidemiology, and West Africa Epidemiology.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9588507"/>
                  </a:ext>
                </a:extLst>
              </a:tr>
              <a:tr h="564373">
                <a:tc vMerge="1">
                  <a:txBody>
                    <a:bodyPr/>
                    <a:lstStyle/>
                    <a:p>
                      <a:endParaRPr lang="de-DE"/>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100" b="0" dirty="0"/>
                        <a:t>Environmental factors (Broad)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100" b="0" dirty="0"/>
                        <a:t>In the African context, </a:t>
                      </a:r>
                      <a:r>
                        <a:rPr lang="en-US" sz="1100" b="0" dirty="0"/>
                        <a:t>for example, there is a lack of wastewater treatments, overuse in animal rearing, and discharge into the environment via animal wastes, a lack of regulations regarding antibiotic usage, self-medications leading to more discharge into the environment,</a:t>
                      </a:r>
                      <a:r>
                        <a:rPr lang="en-CA" sz="1100" b="0" dirty="0"/>
                        <a:t> and so 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8993903"/>
                  </a:ext>
                </a:extLst>
              </a:tr>
              <a:tr h="767579">
                <a:tc vMerge="1">
                  <a:txBody>
                    <a:bodyPr/>
                    <a:lstStyle/>
                    <a:p>
                      <a:endParaRPr lang="de-DE"/>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100" b="0" dirty="0"/>
                        <a:t>Our aim and objectives (Narrow </a:t>
                      </a:r>
                      <a:r>
                        <a:rPr lang="en-CA" sz="1100" b="0" dirty="0" err="1"/>
                        <a:t>pronlem</a:t>
                      </a:r>
                      <a:r>
                        <a:rPr lang="en-CA" sz="1100" b="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Why is your study needed </a:t>
                      </a:r>
                      <a:r>
                        <a:rPr lang="en-GB" sz="1100" b="1" dirty="0"/>
                        <a:t>now</a:t>
                      </a:r>
                      <a:r>
                        <a:rPr lang="en-GB" sz="1100" dirty="0"/>
                        <a:t>? The narrow problem is the </a:t>
                      </a:r>
                      <a:r>
                        <a:rPr lang="en-GB" sz="1100" b="1" dirty="0"/>
                        <a:t>tension</a:t>
                      </a:r>
                      <a:r>
                        <a:rPr lang="en-GB" sz="1100" dirty="0"/>
                        <a:t> element, Which comes at the end of the Intro (First Act). It is the most </a:t>
                      </a:r>
                      <a:r>
                        <a:rPr lang="en-GB" sz="1100" b="1" dirty="0"/>
                        <a:t>essential</a:t>
                      </a:r>
                      <a:r>
                        <a:rPr lang="en-GB" sz="1100" dirty="0"/>
                        <a:t> and </a:t>
                      </a:r>
                      <a:r>
                        <a:rPr lang="en-GB" sz="1100" b="1" dirty="0"/>
                        <a:t>immediate</a:t>
                      </a:r>
                      <a:r>
                        <a:rPr lang="en-GB" sz="1100" dirty="0"/>
                        <a:t> likely impact of our study</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100" b="0" dirty="0"/>
                        <a:t>Environmental </a:t>
                      </a:r>
                      <a:r>
                        <a:rPr lang="de-DE" sz="1100" b="0" dirty="0" err="1"/>
                        <a:t>factors</a:t>
                      </a:r>
                      <a:r>
                        <a:rPr lang="de-DE" sz="1100" b="0" dirty="0"/>
                        <a:t> </a:t>
                      </a:r>
                      <a:r>
                        <a:rPr lang="de-DE" sz="1100" b="0" dirty="0" err="1"/>
                        <a:t>investigation</a:t>
                      </a:r>
                      <a:r>
                        <a:rPr lang="de-DE" sz="1100" b="0" dirty="0"/>
                        <a:t> </a:t>
                      </a:r>
                      <a:r>
                        <a:rPr lang="de-DE" sz="1100" b="0" dirty="0" err="1"/>
                        <a:t>only</a:t>
                      </a:r>
                      <a:r>
                        <a:rPr lang="de-DE" sz="1100" b="0" dirty="0"/>
                        <a:t> in West </a:t>
                      </a:r>
                      <a:r>
                        <a:rPr lang="de-DE" sz="1100" b="0" dirty="0" err="1"/>
                        <a:t>Africa</a:t>
                      </a:r>
                      <a:endParaRPr lang="de-DE" sz="11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100" b="0" dirty="0"/>
                        <a:t>Are </a:t>
                      </a:r>
                      <a:r>
                        <a:rPr lang="de-DE" sz="1100" b="0" dirty="0" err="1"/>
                        <a:t>there</a:t>
                      </a:r>
                      <a:r>
                        <a:rPr lang="de-DE" sz="1100" b="0" dirty="0"/>
                        <a:t> </a:t>
                      </a:r>
                      <a:r>
                        <a:rPr lang="de-DE" sz="1100" b="0" dirty="0" err="1"/>
                        <a:t>surveillance</a:t>
                      </a:r>
                      <a:r>
                        <a:rPr lang="de-DE" sz="1100" b="0" dirty="0"/>
                        <a:t> in </a:t>
                      </a:r>
                      <a:r>
                        <a:rPr lang="de-DE" sz="1100" b="0" dirty="0" err="1"/>
                        <a:t>place</a:t>
                      </a:r>
                      <a:r>
                        <a:rPr lang="de-DE" sz="1100" b="0"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31407858"/>
                  </a:ext>
                </a:extLst>
              </a:tr>
              <a:tr h="19687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100" b="0" dirty="0"/>
                        <a:t>Methods </a:t>
                      </a:r>
                      <a:endParaRPr lang="de-DE" sz="1100" b="0" dirty="0"/>
                    </a:p>
                    <a:p>
                      <a:endParaRPr lang="de-DE" sz="11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100" b="0" dirty="0"/>
                        <a:t>Narrow</a:t>
                      </a:r>
                      <a:endParaRPr lang="de-DE" sz="11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100" b="0" dirty="0"/>
                        <a:t>Sampling location: West Africa</a:t>
                      </a:r>
                    </a:p>
                    <a:p>
                      <a:endParaRPr lang="en-CA" sz="1100" b="0" dirty="0"/>
                    </a:p>
                    <a:p>
                      <a:r>
                        <a:rPr lang="en-CA" sz="1100" b="0" dirty="0"/>
                        <a:t>Sample justifications, Justification</a:t>
                      </a:r>
                    </a:p>
                    <a:p>
                      <a:r>
                        <a:rPr lang="en-CA" sz="1100" b="0" dirty="0"/>
                        <a:t>Data collection: A literature review using specific key works, Antibiotic resistance, Antibiotic-resistant bacteria and genes in West Africa, spread in the environments (soil, water, food), wastewater treatments and management (present or absent)</a:t>
                      </a:r>
                    </a:p>
                    <a:p>
                      <a:endParaRPr lang="en-CA" sz="1100" b="0" dirty="0"/>
                    </a:p>
                    <a:p>
                      <a:r>
                        <a:rPr lang="en-CA" sz="1100" b="0" dirty="0"/>
                        <a:t>Journal databases that can be used: Web of Science, PubMed, Google Scholar, </a:t>
                      </a:r>
                      <a:r>
                        <a:rPr lang="en-US" sz="1100" b="0" dirty="0"/>
                        <a:t>Scopus, ScienceDirect, SpringerLink and so on. </a:t>
                      </a:r>
                    </a:p>
                    <a:p>
                      <a:endParaRPr lang="en-US" sz="1100" b="0" dirty="0"/>
                    </a:p>
                    <a:p>
                      <a:r>
                        <a:rPr lang="en-CA" sz="1100" b="0" dirty="0"/>
                        <a:t>Data analysis: Prism and SPSS statistics depending on individual skills</a:t>
                      </a:r>
                    </a:p>
                    <a:p>
                      <a:r>
                        <a:rPr lang="en-CA" sz="1100" b="0" dirty="0"/>
                        <a:t>Ethical approval: no need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77806701"/>
                  </a:ext>
                </a:extLst>
              </a:tr>
              <a:tr h="597006">
                <a:tc>
                  <a:txBody>
                    <a:bodyPr/>
                    <a:lstStyle/>
                    <a:p>
                      <a:r>
                        <a:rPr lang="en-CA" sz="1100" b="0" dirty="0"/>
                        <a:t>Results</a:t>
                      </a:r>
                      <a:endParaRPr lang="de-DE" sz="11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100" b="0" dirty="0"/>
                        <a:t>Narrow</a:t>
                      </a:r>
                      <a:endParaRPr lang="de-DE" sz="1100" b="0" dirty="0"/>
                    </a:p>
                    <a:p>
                      <a:endParaRPr lang="de-DE" sz="11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100" b="0" dirty="0"/>
                        <a:t>What we found out. Which antibiotic-resistant bacteria and what gene is widespread in which county in West Africa, Which environmental factor has the most in influence in which country in West Africa, Which surveillance exist in which country</a:t>
                      </a:r>
                      <a:endParaRPr lang="de-DE" sz="11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3542834"/>
                  </a:ext>
                </a:extLst>
              </a:tr>
              <a:tr h="255860">
                <a:tc>
                  <a:txBody>
                    <a:bodyPr/>
                    <a:lstStyle/>
                    <a:p>
                      <a:r>
                        <a:rPr lang="en-CA" sz="1100" b="0" dirty="0"/>
                        <a:t>Discussion</a:t>
                      </a:r>
                      <a:endParaRPr lang="de-DE" sz="11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100" b="0" dirty="0"/>
                        <a:t>Broad</a:t>
                      </a:r>
                      <a:endParaRPr lang="de-DE" sz="11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100" b="0" dirty="0"/>
                        <a:t>The application  of our work in the global, Africa and West African context</a:t>
                      </a:r>
                      <a:endParaRPr lang="de-DE" sz="11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4646635"/>
                  </a:ext>
                </a:extLst>
              </a:tr>
              <a:tr h="472870">
                <a:tc>
                  <a:txBody>
                    <a:bodyPr/>
                    <a:lstStyle/>
                    <a:p>
                      <a:r>
                        <a:rPr lang="en-CA" sz="1100" b="0" dirty="0"/>
                        <a:t>Conclusion</a:t>
                      </a:r>
                      <a:endParaRPr lang="de-DE" sz="11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100" b="0" dirty="0"/>
                        <a:t>Our work in the global context </a:t>
                      </a:r>
                      <a:endParaRPr lang="de-DE" sz="11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100" b="0" dirty="0"/>
                        <a:t>The significance of our work in the global, African and West African Context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25567355"/>
                  </a:ext>
                </a:extLst>
              </a:tr>
            </a:tbl>
          </a:graphicData>
        </a:graphic>
      </p:graphicFrame>
      <p:sp>
        <p:nvSpPr>
          <p:cNvPr id="2" name="Titel 3">
            <a:extLst>
              <a:ext uri="{FF2B5EF4-FFF2-40B4-BE49-F238E27FC236}">
                <a16:creationId xmlns:a16="http://schemas.microsoft.com/office/drawing/2014/main" id="{CE91C78E-D7B6-3AFA-D301-6F1653E81618}"/>
              </a:ext>
            </a:extLst>
          </p:cNvPr>
          <p:cNvSpPr txBox="1">
            <a:spLocks/>
          </p:cNvSpPr>
          <p:nvPr/>
        </p:nvSpPr>
        <p:spPr bwMode="auto">
          <a:xfrm>
            <a:off x="1487488" y="10482"/>
            <a:ext cx="9505056" cy="5760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kern="1200" spc="50" baseline="0">
                <a:solidFill>
                  <a:schemeClr val="tx2"/>
                </a:solidFill>
                <a:latin typeface="+mj-lt"/>
                <a:ea typeface="+mj-ea"/>
                <a:cs typeface="+mj-cs"/>
              </a:defRPr>
            </a:lvl1pPr>
          </a:lstStyle>
          <a:p>
            <a:pPr>
              <a:defRPr/>
            </a:pPr>
            <a:r>
              <a:rPr lang="de-DE" dirty="0" err="1"/>
              <a:t>Our</a:t>
            </a:r>
            <a:r>
              <a:rPr lang="de-DE" dirty="0"/>
              <a:t> Review Paper: </a:t>
            </a:r>
            <a:r>
              <a:rPr lang="de-DE" dirty="0" err="1"/>
              <a:t>Secondary</a:t>
            </a:r>
            <a:r>
              <a:rPr lang="de-DE" dirty="0"/>
              <a:t> </a:t>
            </a:r>
            <a:r>
              <a:rPr lang="de-DE" dirty="0" err="1"/>
              <a:t>research</a:t>
            </a:r>
            <a:r>
              <a:rPr lang="de-DE" dirty="0"/>
              <a:t> </a:t>
            </a:r>
            <a:r>
              <a:rPr lang="de-DE" dirty="0" err="1"/>
              <a:t>data</a:t>
            </a:r>
            <a:r>
              <a:rPr lang="de-DE" dirty="0"/>
              <a:t>. The </a:t>
            </a:r>
            <a:r>
              <a:rPr lang="de-DE" dirty="0" err="1"/>
              <a:t>use</a:t>
            </a:r>
            <a:r>
              <a:rPr lang="de-DE" dirty="0"/>
              <a:t> </a:t>
            </a:r>
            <a:r>
              <a:rPr lang="de-DE" dirty="0" err="1"/>
              <a:t>of</a:t>
            </a:r>
            <a:r>
              <a:rPr lang="de-DE" dirty="0"/>
              <a:t> </a:t>
            </a:r>
            <a:r>
              <a:rPr lang="de-DE" dirty="0" err="1"/>
              <a:t>database</a:t>
            </a:r>
            <a:r>
              <a:rPr lang="de-DE" dirty="0"/>
              <a:t> </a:t>
            </a:r>
          </a:p>
        </p:txBody>
      </p:sp>
    </p:spTree>
    <p:extLst>
      <p:ext uri="{BB962C8B-B14F-4D97-AF65-F5344CB8AC3E}">
        <p14:creationId xmlns:p14="http://schemas.microsoft.com/office/powerpoint/2010/main" val="3009399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 name="Titel 3"/>
          <p:cNvSpPr txBox="1">
            <a:spLocks/>
          </p:cNvSpPr>
          <p:nvPr/>
        </p:nvSpPr>
        <p:spPr bwMode="auto">
          <a:xfrm>
            <a:off x="1631504" y="116633"/>
            <a:ext cx="9505056" cy="5760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kern="1200" spc="50" baseline="0">
                <a:solidFill>
                  <a:schemeClr val="tx2"/>
                </a:solidFill>
                <a:latin typeface="+mj-lt"/>
                <a:ea typeface="+mj-ea"/>
                <a:cs typeface="+mj-cs"/>
              </a:defRPr>
            </a:lvl1pPr>
          </a:lstStyle>
          <a:p>
            <a:pPr>
              <a:defRPr/>
            </a:pPr>
            <a:r>
              <a:rPr lang="de-DE"/>
              <a:t>Journal selection</a:t>
            </a:r>
            <a:endParaRPr lang="de-DE" dirty="0"/>
          </a:p>
        </p:txBody>
      </p:sp>
      <p:sp>
        <p:nvSpPr>
          <p:cNvPr id="15" name="Inhaltsplatzhalter 1">
            <a:extLst>
              <a:ext uri="{FF2B5EF4-FFF2-40B4-BE49-F238E27FC236}">
                <a16:creationId xmlns:a16="http://schemas.microsoft.com/office/drawing/2014/main" id="{B3C0A97F-D381-3319-90BE-DE356F027A3B}"/>
              </a:ext>
            </a:extLst>
          </p:cNvPr>
          <p:cNvSpPr txBox="1">
            <a:spLocks/>
          </p:cNvSpPr>
          <p:nvPr/>
        </p:nvSpPr>
        <p:spPr bwMode="auto">
          <a:xfrm>
            <a:off x="1559496" y="836712"/>
            <a:ext cx="10369152" cy="2304256"/>
          </a:xfrm>
          <a:prstGeom prst="rect">
            <a:avLst/>
          </a:prstGeom>
        </p:spPr>
        <p:txBody>
          <a:bodyPr vert="horz" lIns="0" tIns="0" rIns="0" bIns="0" rtlCol="0" anchor="t" anchorCtr="0">
            <a:noAutofit/>
          </a:bodyPr>
          <a:lstStyle>
            <a:lvl1pPr marL="225425" indent="-225425" algn="l" defTabSz="914400" rtl="0" eaLnBrk="1" latinLnBrk="0" hangingPunct="1">
              <a:lnSpc>
                <a:spcPct val="110000"/>
              </a:lnSpc>
              <a:spcBef>
                <a:spcPts val="0"/>
              </a:spcBef>
              <a:spcAft>
                <a:spcPts val="1800"/>
              </a:spcAft>
              <a:buFont typeface="Arial" panose="020B0604020202020204" pitchFamily="34" charset="0"/>
              <a:buChar char="‒"/>
              <a:defRPr sz="1800" kern="1200" spc="30" baseline="0">
                <a:solidFill>
                  <a:schemeClr val="tx1"/>
                </a:solidFill>
                <a:latin typeface="+mn-lt"/>
                <a:ea typeface="+mn-ea"/>
                <a:cs typeface="+mn-cs"/>
              </a:defRPr>
            </a:lvl1pPr>
            <a:lvl2pPr marL="628650" indent="-177800" algn="l" defTabSz="914400" rtl="0" eaLnBrk="1" latinLnBrk="0" hangingPunct="1">
              <a:lnSpc>
                <a:spcPct val="110000"/>
              </a:lnSpc>
              <a:spcBef>
                <a:spcPts val="0"/>
              </a:spcBef>
              <a:spcAft>
                <a:spcPts val="1800"/>
              </a:spcAft>
              <a:buFont typeface="Arial" panose="020B0604020202020204" pitchFamily="34" charset="0"/>
              <a:buChar char="‒"/>
              <a:defRPr sz="1800" kern="1200" spc="30" baseline="0">
                <a:solidFill>
                  <a:schemeClr val="tx1"/>
                </a:solidFill>
                <a:latin typeface="+mn-lt"/>
                <a:ea typeface="+mn-ea"/>
                <a:cs typeface="+mn-cs"/>
              </a:defRPr>
            </a:lvl2pPr>
            <a:lvl3pPr marL="1079500" indent="-184150" algn="l" defTabSz="914400" rtl="0" eaLnBrk="1" latinLnBrk="0" hangingPunct="1">
              <a:lnSpc>
                <a:spcPct val="110000"/>
              </a:lnSpc>
              <a:spcBef>
                <a:spcPts val="0"/>
              </a:spcBef>
              <a:spcAft>
                <a:spcPts val="1800"/>
              </a:spcAft>
              <a:buFont typeface="Arial" panose="020B0604020202020204" pitchFamily="34" charset="0"/>
              <a:buChar char="‒"/>
              <a:defRPr sz="1800" kern="1200" spc="30" baseline="0">
                <a:solidFill>
                  <a:schemeClr val="tx1"/>
                </a:solidFill>
                <a:latin typeface="+mn-lt"/>
                <a:ea typeface="+mn-ea"/>
                <a:cs typeface="+mn-cs"/>
              </a:defRPr>
            </a:lvl3pPr>
            <a:lvl4pPr marL="1524000" indent="-177800" algn="l" defTabSz="914400" rtl="0" eaLnBrk="1" latinLnBrk="0" hangingPunct="1">
              <a:lnSpc>
                <a:spcPct val="110000"/>
              </a:lnSpc>
              <a:spcBef>
                <a:spcPts val="0"/>
              </a:spcBef>
              <a:spcAft>
                <a:spcPts val="1800"/>
              </a:spcAft>
              <a:buFont typeface="Arial" panose="020B0604020202020204" pitchFamily="34" charset="0"/>
              <a:buChar char="‒"/>
              <a:defRPr sz="1800" kern="1200" spc="30" baseline="0">
                <a:solidFill>
                  <a:schemeClr val="tx1"/>
                </a:solidFill>
                <a:latin typeface="+mn-lt"/>
                <a:ea typeface="+mn-ea"/>
                <a:cs typeface="+mn-cs"/>
              </a:defRPr>
            </a:lvl4pPr>
            <a:lvl5pPr marL="1974850" indent="-177800" algn="l" defTabSz="628650" rtl="0" eaLnBrk="1" latinLnBrk="0" hangingPunct="1">
              <a:lnSpc>
                <a:spcPct val="110000"/>
              </a:lnSpc>
              <a:spcBef>
                <a:spcPts val="0"/>
              </a:spcBef>
              <a:spcAft>
                <a:spcPts val="1800"/>
              </a:spcAft>
              <a:buFont typeface="Arial" panose="020B0604020202020204" pitchFamily="34" charset="0"/>
              <a:buChar char="‒"/>
              <a:defRPr sz="1800" kern="1200" spc="3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Font typeface="Arial" panose="020B0604020202020204" pitchFamily="34" charset="0"/>
              <a:buChar char="•"/>
            </a:pPr>
            <a:r>
              <a:rPr lang="en-US" sz="2000" dirty="0">
                <a:solidFill>
                  <a:srgbClr val="FF0000"/>
                </a:solidFill>
              </a:rPr>
              <a:t>Rule of Thump: </a:t>
            </a:r>
            <a:r>
              <a:rPr lang="en-US" sz="2000" dirty="0"/>
              <a:t>Check your reference section; which journal are you citing the most?</a:t>
            </a:r>
          </a:p>
          <a:p>
            <a:pPr>
              <a:lnSpc>
                <a:spcPct val="100000"/>
              </a:lnSpc>
              <a:buFont typeface="Arial" panose="020B0604020202020204" pitchFamily="34" charset="0"/>
              <a:buChar char="•"/>
            </a:pPr>
            <a:r>
              <a:rPr lang="en-US" sz="2000" dirty="0"/>
              <a:t>Use keywords related to your paper to explore specific journal databases that cover your research topics. </a:t>
            </a:r>
          </a:p>
          <a:p>
            <a:pPr>
              <a:lnSpc>
                <a:spcPct val="100000"/>
              </a:lnSpc>
              <a:buFont typeface="Arial" panose="020B0604020202020204" pitchFamily="34" charset="0"/>
              <a:buChar char="•"/>
            </a:pPr>
            <a:r>
              <a:rPr lang="en-US" sz="2000" dirty="0"/>
              <a:t>Very important: Your work must fit into the scope of the journal else, you risk your work being rejected,</a:t>
            </a:r>
            <a:r>
              <a:rPr lang="en-US" sz="2000" dirty="0">
                <a:solidFill>
                  <a:srgbClr val="FF0000"/>
                </a:solidFill>
              </a:rPr>
              <a:t> </a:t>
            </a:r>
            <a:r>
              <a:rPr lang="en-US" sz="2000" dirty="0"/>
              <a:t>and you don’t want that.</a:t>
            </a:r>
            <a:endParaRPr lang="de-DE" sz="2000" dirty="0"/>
          </a:p>
        </p:txBody>
      </p:sp>
    </p:spTree>
    <p:extLst>
      <p:ext uri="{BB962C8B-B14F-4D97-AF65-F5344CB8AC3E}">
        <p14:creationId xmlns:p14="http://schemas.microsoft.com/office/powerpoint/2010/main" val="3533463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 name="Titel 3"/>
          <p:cNvSpPr txBox="1">
            <a:spLocks/>
          </p:cNvSpPr>
          <p:nvPr/>
        </p:nvSpPr>
        <p:spPr bwMode="auto">
          <a:xfrm>
            <a:off x="1631504" y="116633"/>
            <a:ext cx="9505056" cy="5760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kern="1200" spc="50" baseline="0">
                <a:solidFill>
                  <a:schemeClr val="tx2"/>
                </a:solidFill>
                <a:latin typeface="+mj-lt"/>
                <a:ea typeface="+mj-ea"/>
                <a:cs typeface="+mj-cs"/>
              </a:defRPr>
            </a:lvl1pPr>
          </a:lstStyle>
          <a:p>
            <a:pPr>
              <a:defRPr/>
            </a:pPr>
            <a:r>
              <a:rPr lang="de-DE"/>
              <a:t>Journal selection</a:t>
            </a:r>
            <a:endParaRPr lang="de-DE" dirty="0"/>
          </a:p>
        </p:txBody>
      </p:sp>
      <p:graphicFrame>
        <p:nvGraphicFramePr>
          <p:cNvPr id="14" name="Content Placeholder 13">
            <a:extLst>
              <a:ext uri="{FF2B5EF4-FFF2-40B4-BE49-F238E27FC236}">
                <a16:creationId xmlns:a16="http://schemas.microsoft.com/office/drawing/2014/main" id="{7EDA6BC3-48B5-568A-5ECB-EE72D824D3CF}"/>
              </a:ext>
            </a:extLst>
          </p:cNvPr>
          <p:cNvGraphicFramePr>
            <a:graphicFrameLocks noGrp="1"/>
          </p:cNvGraphicFramePr>
          <p:nvPr>
            <p:ph sz="half" idx="1"/>
            <p:extLst>
              <p:ext uri="{D42A27DB-BD31-4B8C-83A1-F6EECF244321}">
                <p14:modId xmlns:p14="http://schemas.microsoft.com/office/powerpoint/2010/main" val="353676832"/>
              </p:ext>
            </p:extLst>
          </p:nvPr>
        </p:nvGraphicFramePr>
        <p:xfrm>
          <a:off x="2423592" y="620688"/>
          <a:ext cx="8757562" cy="5907714"/>
        </p:xfrm>
        <a:graphic>
          <a:graphicData uri="http://schemas.openxmlformats.org/drawingml/2006/table">
            <a:tbl>
              <a:tblPr firstRow="1" bandRow="1">
                <a:tableStyleId>{9D7B26C5-4107-4FEC-AEDC-1716B250A1EF}</a:tableStyleId>
              </a:tblPr>
              <a:tblGrid>
                <a:gridCol w="1656184">
                  <a:extLst>
                    <a:ext uri="{9D8B030D-6E8A-4147-A177-3AD203B41FA5}">
                      <a16:colId xmlns:a16="http://schemas.microsoft.com/office/drawing/2014/main" val="2992606238"/>
                    </a:ext>
                  </a:extLst>
                </a:gridCol>
                <a:gridCol w="1944216">
                  <a:extLst>
                    <a:ext uri="{9D8B030D-6E8A-4147-A177-3AD203B41FA5}">
                      <a16:colId xmlns:a16="http://schemas.microsoft.com/office/drawing/2014/main" val="3576191945"/>
                    </a:ext>
                  </a:extLst>
                </a:gridCol>
                <a:gridCol w="1268730">
                  <a:extLst>
                    <a:ext uri="{9D8B030D-6E8A-4147-A177-3AD203B41FA5}">
                      <a16:colId xmlns:a16="http://schemas.microsoft.com/office/drawing/2014/main" val="3424312665"/>
                    </a:ext>
                  </a:extLst>
                </a:gridCol>
                <a:gridCol w="1944216">
                  <a:extLst>
                    <a:ext uri="{9D8B030D-6E8A-4147-A177-3AD203B41FA5}">
                      <a16:colId xmlns:a16="http://schemas.microsoft.com/office/drawing/2014/main" val="2619850926"/>
                    </a:ext>
                  </a:extLst>
                </a:gridCol>
                <a:gridCol w="1944216">
                  <a:extLst>
                    <a:ext uri="{9D8B030D-6E8A-4147-A177-3AD203B41FA5}">
                      <a16:colId xmlns:a16="http://schemas.microsoft.com/office/drawing/2014/main" val="2547338010"/>
                    </a:ext>
                  </a:extLst>
                </a:gridCol>
              </a:tblGrid>
              <a:tr h="695634">
                <a:tc>
                  <a:txBody>
                    <a:bodyPr/>
                    <a:lstStyle/>
                    <a:p>
                      <a:r>
                        <a:rPr lang="en-CA" sz="1300" dirty="0"/>
                        <a:t>Journal name </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300" dirty="0"/>
                        <a:t>Journal scope</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300" dirty="0"/>
                        <a:t>Impact factor</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300" dirty="0"/>
                        <a:t>Website</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300" dirty="0"/>
                        <a:t>Remark of our review paper (submission)</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5259630"/>
                  </a:ext>
                </a:extLst>
              </a:tr>
              <a:tr h="1861387">
                <a:tc>
                  <a:txBody>
                    <a:bodyPr/>
                    <a:lstStyle/>
                    <a:p>
                      <a:r>
                        <a:rPr lang="de-DE" sz="1300" dirty="0"/>
                        <a:t>Environmental Pollution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300" dirty="0"/>
                        <a:t>Sources and occurrences of pollutants that are clearly defined and measured in environmental compartments, food and food-related items, and human bodies</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300" dirty="0"/>
                        <a:t>8.3</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de-DE" sz="1300" dirty="0"/>
                        <a:t>https://www.sciencedirect.com/journal/environmental-pollution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300" dirty="0"/>
                        <a:t>No</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00620894"/>
                  </a:ext>
                </a:extLst>
              </a:tr>
              <a:tr h="742214">
                <a:tc>
                  <a:txBody>
                    <a:bodyPr/>
                    <a:lstStyle/>
                    <a:p>
                      <a:r>
                        <a:rPr lang="de-DE" sz="1300" dirty="0" err="1"/>
                        <a:t>Ecotoxicology</a:t>
                      </a:r>
                      <a:r>
                        <a:rPr lang="de-DE" sz="1300" dirty="0"/>
                        <a:t> and Environmental </a:t>
                      </a:r>
                      <a:r>
                        <a:rPr lang="de-DE" sz="1300" dirty="0" err="1"/>
                        <a:t>Safety</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i="0" kern="1200" dirty="0">
                          <a:solidFill>
                            <a:schemeClr val="tx1"/>
                          </a:solidFill>
                          <a:effectLst/>
                          <a:latin typeface="+mn-lt"/>
                          <a:ea typeface="+mn-ea"/>
                          <a:cs typeface="+mn-cs"/>
                        </a:rPr>
                        <a:t>Epidemiological studies link environmental contamination to human health effects.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300" dirty="0"/>
                        <a:t>6.2</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de-DE" sz="1300" dirty="0"/>
                        <a:t>https://www.sciencedirect.com/journal/ecotoxicology-and-environmental-safety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300" dirty="0"/>
                        <a:t>No</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6604326"/>
                  </a:ext>
                </a:extLst>
              </a:tr>
              <a:tr h="578374">
                <a:tc>
                  <a:txBody>
                    <a:bodyPr/>
                    <a:lstStyle/>
                    <a:p>
                      <a:r>
                        <a:rPr lang="de-DE" sz="1300" b="0" i="0" u="none" strike="noStrike" kern="1200" dirty="0">
                          <a:solidFill>
                            <a:schemeClr val="tx1"/>
                          </a:solidFill>
                          <a:effectLst/>
                          <a:latin typeface="+mn-lt"/>
                          <a:ea typeface="+mn-ea"/>
                          <a:cs typeface="+mn-cs"/>
                          <a:hlinkClick r:id="rId2"/>
                        </a:rPr>
                        <a:t>Environmental Research</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300" b="0" i="0" kern="1200" dirty="0">
                          <a:solidFill>
                            <a:schemeClr val="tx1"/>
                          </a:solidFill>
                          <a:effectLst/>
                          <a:latin typeface="+mn-lt"/>
                          <a:ea typeface="+mn-ea"/>
                          <a:cs typeface="+mn-cs"/>
                        </a:rPr>
                        <a:t>Environmental </a:t>
                      </a:r>
                      <a:r>
                        <a:rPr lang="de-DE" sz="1300" b="0" i="0" kern="1200" dirty="0" err="1">
                          <a:solidFill>
                            <a:schemeClr val="tx1"/>
                          </a:solidFill>
                          <a:effectLst/>
                          <a:latin typeface="+mn-lt"/>
                          <a:ea typeface="+mn-ea"/>
                          <a:cs typeface="+mn-cs"/>
                        </a:rPr>
                        <a:t>epidemiology</a:t>
                      </a:r>
                      <a:endParaRPr lang="de-DE" sz="1300" b="0" i="0" kern="1200" dirty="0">
                        <a:solidFill>
                          <a:schemeClr val="tx1"/>
                        </a:solidFill>
                        <a:effectLst/>
                        <a:latin typeface="+mn-lt"/>
                        <a:ea typeface="+mn-ea"/>
                        <a:cs typeface="+mn-cs"/>
                      </a:endParaRPr>
                    </a:p>
                    <a:p>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300" dirty="0"/>
                        <a:t>7.7</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de-DE" sz="1300" dirty="0"/>
                        <a:t>https://www.sciencedirect.com/journal/environmental-research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300" dirty="0"/>
                        <a:t>No</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3668406"/>
                  </a:ext>
                </a:extLst>
              </a:tr>
              <a:tr h="568046">
                <a:tc>
                  <a:txBody>
                    <a:bodyPr/>
                    <a:lstStyle/>
                    <a:p>
                      <a:r>
                        <a:rPr lang="en-CA" sz="1300" dirty="0"/>
                        <a:t>MDPI Bacteria</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300" b="0" i="0" kern="1200" dirty="0" err="1">
                          <a:solidFill>
                            <a:schemeClr val="tx1"/>
                          </a:solidFill>
                          <a:effectLst/>
                          <a:latin typeface="+mn-lt"/>
                          <a:ea typeface="+mn-ea"/>
                          <a:cs typeface="+mn-cs"/>
                        </a:rPr>
                        <a:t>Bacterial</a:t>
                      </a:r>
                      <a:r>
                        <a:rPr lang="de-DE" sz="1300" b="0" i="0" kern="1200" dirty="0">
                          <a:solidFill>
                            <a:schemeClr val="tx1"/>
                          </a:solidFill>
                          <a:effectLst/>
                          <a:latin typeface="+mn-lt"/>
                          <a:ea typeface="+mn-ea"/>
                          <a:cs typeface="+mn-cs"/>
                        </a:rPr>
                        <a:t> </a:t>
                      </a:r>
                      <a:r>
                        <a:rPr lang="de-DE" sz="1300" b="0" i="0" kern="1200" dirty="0" err="1">
                          <a:solidFill>
                            <a:schemeClr val="tx1"/>
                          </a:solidFill>
                          <a:effectLst/>
                          <a:latin typeface="+mn-lt"/>
                          <a:ea typeface="+mn-ea"/>
                          <a:cs typeface="+mn-cs"/>
                        </a:rPr>
                        <a:t>ecology</a:t>
                      </a:r>
                      <a:r>
                        <a:rPr lang="de-DE" sz="1300" b="0" i="0" kern="1200" dirty="0">
                          <a:solidFill>
                            <a:schemeClr val="tx1"/>
                          </a:solidFill>
                          <a:effectLst/>
                          <a:latin typeface="+mn-lt"/>
                          <a:ea typeface="+mn-ea"/>
                          <a:cs typeface="+mn-cs"/>
                        </a:rPr>
                        <a:t>, </a:t>
                      </a:r>
                      <a:r>
                        <a:rPr lang="de-DE" sz="1300" b="0" i="0" kern="1200" dirty="0" err="1">
                          <a:solidFill>
                            <a:schemeClr val="tx1"/>
                          </a:solidFill>
                          <a:effectLst/>
                          <a:latin typeface="+mn-lt"/>
                          <a:ea typeface="+mn-ea"/>
                          <a:cs typeface="+mn-cs"/>
                        </a:rPr>
                        <a:t>Bacterial</a:t>
                      </a:r>
                      <a:r>
                        <a:rPr lang="de-DE" sz="1300" b="0" i="0" kern="1200" dirty="0">
                          <a:solidFill>
                            <a:schemeClr val="tx1"/>
                          </a:solidFill>
                          <a:effectLst/>
                          <a:latin typeface="+mn-lt"/>
                          <a:ea typeface="+mn-ea"/>
                          <a:cs typeface="+mn-cs"/>
                        </a:rPr>
                        <a:t> </a:t>
                      </a:r>
                      <a:r>
                        <a:rPr lang="de-DE" sz="1300" b="0" i="0" kern="1200" dirty="0" err="1">
                          <a:solidFill>
                            <a:schemeClr val="tx1"/>
                          </a:solidFill>
                          <a:effectLst/>
                          <a:latin typeface="+mn-lt"/>
                          <a:ea typeface="+mn-ea"/>
                          <a:cs typeface="+mn-cs"/>
                        </a:rPr>
                        <a:t>genomics</a:t>
                      </a:r>
                      <a:r>
                        <a:rPr lang="de-DE" sz="1300" b="0" i="0" kern="1200" dirty="0">
                          <a:solidFill>
                            <a:schemeClr val="tx1"/>
                          </a:solidFill>
                          <a:effectLst/>
                          <a:latin typeface="+mn-lt"/>
                          <a:ea typeface="+mn-ea"/>
                          <a:cs typeface="+mn-cs"/>
                        </a:rPr>
                        <a:t> and </a:t>
                      </a:r>
                      <a:r>
                        <a:rPr lang="de-DE" sz="1300" b="0" i="0" kern="1200" dirty="0" err="1">
                          <a:solidFill>
                            <a:schemeClr val="tx1"/>
                          </a:solidFill>
                          <a:effectLst/>
                          <a:latin typeface="+mn-lt"/>
                          <a:ea typeface="+mn-ea"/>
                          <a:cs typeface="+mn-cs"/>
                        </a:rPr>
                        <a:t>evolution</a:t>
                      </a:r>
                      <a:r>
                        <a:rPr lang="de-DE" sz="1300" b="0" i="0" kern="1200" dirty="0">
                          <a:solidFill>
                            <a:schemeClr val="tx1"/>
                          </a:solidFill>
                          <a:effectLst/>
                          <a:latin typeface="+mn-lt"/>
                          <a:ea typeface="+mn-ea"/>
                          <a:cs typeface="+mn-cs"/>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300" dirty="0"/>
                        <a:t>-</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de-DE" sz="1300" dirty="0"/>
                        <a:t>https://www.mdpi.com/journal/bacteria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300" dirty="0"/>
                        <a:t>No</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94200456"/>
                  </a:ext>
                </a:extLst>
              </a:tr>
              <a:tr h="403026">
                <a:tc>
                  <a:txBody>
                    <a:bodyPr/>
                    <a:lstStyle/>
                    <a:p>
                      <a:r>
                        <a:rPr lang="en-CA" sz="1300" dirty="0"/>
                        <a:t>MDPI antibiotic</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i="0" kern="1200" dirty="0">
                          <a:solidFill>
                            <a:schemeClr val="tx1"/>
                          </a:solidFill>
                          <a:effectLst/>
                          <a:latin typeface="+mn-lt"/>
                          <a:ea typeface="+mn-ea"/>
                          <a:cs typeface="+mn-cs"/>
                        </a:rPr>
                        <a:t>uses of antibiotics, including on animals and in agriculture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300" b="0" i="0" kern="1200" dirty="0" err="1">
                          <a:solidFill>
                            <a:schemeClr val="tx1"/>
                          </a:solidFill>
                          <a:effectLst/>
                          <a:latin typeface="+mn-lt"/>
                          <a:ea typeface="+mn-ea"/>
                          <a:cs typeface="+mn-cs"/>
                        </a:rPr>
                        <a:t>antibiotic</a:t>
                      </a:r>
                      <a:r>
                        <a:rPr lang="de-DE" sz="1300" b="0" i="0" kern="1200" dirty="0">
                          <a:solidFill>
                            <a:schemeClr val="tx1"/>
                          </a:solidFill>
                          <a:effectLst/>
                          <a:latin typeface="+mn-lt"/>
                          <a:ea typeface="+mn-ea"/>
                          <a:cs typeface="+mn-cs"/>
                        </a:rPr>
                        <a:t> </a:t>
                      </a:r>
                      <a:r>
                        <a:rPr lang="de-DE" sz="1300" b="0" i="0" kern="1200" dirty="0" err="1">
                          <a:solidFill>
                            <a:schemeClr val="tx1"/>
                          </a:solidFill>
                          <a:effectLst/>
                          <a:latin typeface="+mn-lt"/>
                          <a:ea typeface="+mn-ea"/>
                          <a:cs typeface="+mn-cs"/>
                        </a:rPr>
                        <a:t>resistance</a:t>
                      </a:r>
                      <a:r>
                        <a:rPr lang="de-DE" sz="1300" b="0" i="0" kern="1200" dirty="0">
                          <a:solidFill>
                            <a:schemeClr val="tx1"/>
                          </a:solidFill>
                          <a:effectLst/>
                          <a:latin typeface="+mn-lt"/>
                          <a:ea typeface="+mn-ea"/>
                          <a:cs typeface="+mn-cs"/>
                        </a:rPr>
                        <a:t> and </a:t>
                      </a:r>
                      <a:r>
                        <a:rPr lang="de-DE" sz="1300" b="0" i="0" kern="1200" dirty="0" err="1">
                          <a:solidFill>
                            <a:schemeClr val="tx1"/>
                          </a:solidFill>
                          <a:effectLst/>
                          <a:latin typeface="+mn-lt"/>
                          <a:ea typeface="+mn-ea"/>
                          <a:cs typeface="+mn-cs"/>
                        </a:rPr>
                        <a:t>misuse</a:t>
                      </a:r>
                      <a:endParaRPr lang="de-DE" sz="1300" b="0" i="0" kern="1200" dirty="0">
                        <a:solidFill>
                          <a:schemeClr val="tx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300" dirty="0"/>
                        <a:t>4.3</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de-DE" sz="1300" dirty="0"/>
                        <a:t>https://www.mdpi.com/journal/antibiotics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300" dirty="0"/>
                        <a:t>Yes </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2904700"/>
                  </a:ext>
                </a:extLst>
              </a:tr>
            </a:tbl>
          </a:graphicData>
        </a:graphic>
      </p:graphicFrame>
    </p:spTree>
    <p:extLst>
      <p:ext uri="{BB962C8B-B14F-4D97-AF65-F5344CB8AC3E}">
        <p14:creationId xmlns:p14="http://schemas.microsoft.com/office/powerpoint/2010/main" val="893927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A238572D-F1CC-4058-8F65-CEBF7544D2F3}"/>
              </a:ext>
            </a:extLst>
          </p:cNvPr>
          <p:cNvSpPr>
            <a:spLocks noGrp="1"/>
          </p:cNvSpPr>
          <p:nvPr>
            <p:ph sz="half" idx="1"/>
          </p:nvPr>
        </p:nvSpPr>
        <p:spPr>
          <a:xfrm>
            <a:off x="1775520" y="1196752"/>
            <a:ext cx="7488832" cy="4608513"/>
          </a:xfrm>
        </p:spPr>
        <p:txBody>
          <a:bodyPr/>
          <a:lstStyle/>
          <a:p>
            <a:pPr>
              <a:buFont typeface="Wingdings" panose="05000000000000000000" pitchFamily="2" charset="2"/>
              <a:buChar char="§"/>
            </a:pPr>
            <a:r>
              <a:rPr lang="de-DE" sz="3200" dirty="0" err="1"/>
              <a:t>Procastination</a:t>
            </a:r>
            <a:endParaRPr lang="de-DE" sz="3200" dirty="0"/>
          </a:p>
          <a:p>
            <a:pPr>
              <a:buFont typeface="Wingdings" panose="05000000000000000000" pitchFamily="2" charset="2"/>
              <a:buChar char="§"/>
            </a:pPr>
            <a:r>
              <a:rPr lang="de-DE" sz="3200" dirty="0" err="1"/>
              <a:t>Perfectionism</a:t>
            </a:r>
            <a:r>
              <a:rPr lang="de-DE" sz="3200" dirty="0"/>
              <a:t> („</a:t>
            </a:r>
            <a:r>
              <a:rPr lang="de-DE" sz="3200" i="1" dirty="0"/>
              <a:t>Work smart, not </a:t>
            </a:r>
            <a:r>
              <a:rPr lang="de-DE" sz="3200" i="1" dirty="0" err="1"/>
              <a:t>hard</a:t>
            </a:r>
            <a:r>
              <a:rPr lang="de-DE" sz="3200" dirty="0"/>
              <a:t>“)</a:t>
            </a:r>
          </a:p>
          <a:p>
            <a:pPr>
              <a:buFont typeface="Wingdings" panose="05000000000000000000" pitchFamily="2" charset="2"/>
              <a:buChar char="§"/>
            </a:pPr>
            <a:r>
              <a:rPr lang="de-DE" sz="3200" dirty="0"/>
              <a:t>Fear </a:t>
            </a:r>
            <a:r>
              <a:rPr lang="de-DE" sz="3200" dirty="0" err="1"/>
              <a:t>of</a:t>
            </a:r>
            <a:r>
              <a:rPr lang="de-DE" sz="3200" dirty="0"/>
              <a:t> </a:t>
            </a:r>
            <a:r>
              <a:rPr lang="de-DE" sz="3200" dirty="0" err="1"/>
              <a:t>rejection</a:t>
            </a:r>
            <a:r>
              <a:rPr lang="de-DE" sz="3200" dirty="0"/>
              <a:t> &amp; </a:t>
            </a:r>
            <a:r>
              <a:rPr lang="de-DE" sz="3200" dirty="0" err="1"/>
              <a:t>criticism</a:t>
            </a:r>
            <a:endParaRPr lang="de-DE" sz="3200" dirty="0"/>
          </a:p>
          <a:p>
            <a:pPr>
              <a:buFont typeface="Wingdings" panose="05000000000000000000" pitchFamily="2" charset="2"/>
              <a:buChar char="§"/>
            </a:pPr>
            <a:r>
              <a:rPr lang="de-DE" sz="3200" dirty="0" err="1"/>
              <a:t>Writer‘s</a:t>
            </a:r>
            <a:r>
              <a:rPr lang="de-DE" sz="3200" dirty="0"/>
              <a:t> block/ Feeling stuck</a:t>
            </a:r>
          </a:p>
        </p:txBody>
      </p:sp>
      <p:sp>
        <p:nvSpPr>
          <p:cNvPr id="4" name="Titel 3">
            <a:extLst>
              <a:ext uri="{FF2B5EF4-FFF2-40B4-BE49-F238E27FC236}">
                <a16:creationId xmlns:a16="http://schemas.microsoft.com/office/drawing/2014/main" id="{935DBDC4-7C2E-4C92-BD73-EA01605FC4BA}"/>
              </a:ext>
            </a:extLst>
          </p:cNvPr>
          <p:cNvSpPr>
            <a:spLocks noGrp="1"/>
          </p:cNvSpPr>
          <p:nvPr>
            <p:ph type="title"/>
          </p:nvPr>
        </p:nvSpPr>
        <p:spPr>
          <a:xfrm>
            <a:off x="1487488" y="116632"/>
            <a:ext cx="5832450" cy="438398"/>
          </a:xfrm>
        </p:spPr>
        <p:txBody>
          <a:bodyPr/>
          <a:lstStyle/>
          <a:p>
            <a:r>
              <a:rPr lang="de-DE" dirty="0"/>
              <a:t>Writing </a:t>
            </a:r>
            <a:r>
              <a:rPr lang="de-DE" dirty="0" err="1"/>
              <a:t>problems</a:t>
            </a:r>
            <a:r>
              <a:rPr lang="de-DE" dirty="0"/>
              <a:t> and </a:t>
            </a:r>
            <a:r>
              <a:rPr lang="de-DE" dirty="0" err="1"/>
              <a:t>challenges</a:t>
            </a:r>
            <a:r>
              <a:rPr lang="de-DE" dirty="0"/>
              <a:t>:</a:t>
            </a:r>
          </a:p>
        </p:txBody>
      </p:sp>
    </p:spTree>
    <p:extLst>
      <p:ext uri="{BB962C8B-B14F-4D97-AF65-F5344CB8AC3E}">
        <p14:creationId xmlns:p14="http://schemas.microsoft.com/office/powerpoint/2010/main" val="1171871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9FA357F0-5191-402A-9C48-5919C585A4B6}"/>
              </a:ext>
            </a:extLst>
          </p:cNvPr>
          <p:cNvSpPr>
            <a:spLocks noGrp="1"/>
          </p:cNvSpPr>
          <p:nvPr>
            <p:ph sz="half" idx="1"/>
          </p:nvPr>
        </p:nvSpPr>
        <p:spPr>
          <a:xfrm>
            <a:off x="1615726" y="620688"/>
            <a:ext cx="10560496" cy="5976664"/>
          </a:xfrm>
        </p:spPr>
        <p:txBody>
          <a:bodyPr/>
          <a:lstStyle/>
          <a:p>
            <a:pPr>
              <a:buFont typeface="Arial" panose="020B0604020202020204" pitchFamily="34" charset="0"/>
              <a:buChar char="•"/>
            </a:pPr>
            <a:r>
              <a:rPr lang="de-DE" sz="1450" dirty="0" err="1">
                <a:latin typeface="+mj-lt"/>
              </a:rPr>
              <a:t>Planning</a:t>
            </a:r>
            <a:r>
              <a:rPr lang="de-DE" sz="1450" dirty="0">
                <a:latin typeface="+mj-lt"/>
              </a:rPr>
              <a:t>; </a:t>
            </a:r>
            <a:r>
              <a:rPr lang="de-DE" sz="1450" i="1" dirty="0" err="1">
                <a:latin typeface="+mj-lt"/>
              </a:rPr>
              <a:t>Planning</a:t>
            </a:r>
            <a:r>
              <a:rPr lang="de-DE" sz="1450" i="1" dirty="0">
                <a:latin typeface="+mj-lt"/>
              </a:rPr>
              <a:t> </a:t>
            </a:r>
            <a:r>
              <a:rPr lang="de-DE" sz="1450" i="1" dirty="0" err="1">
                <a:latin typeface="+mj-lt"/>
              </a:rPr>
              <a:t>is</a:t>
            </a:r>
            <a:r>
              <a:rPr lang="de-DE" sz="1450" i="1" dirty="0">
                <a:latin typeface="+mj-lt"/>
              </a:rPr>
              <a:t> </a:t>
            </a:r>
            <a:r>
              <a:rPr lang="de-DE" sz="1450" i="1" dirty="0" err="1">
                <a:latin typeface="+mj-lt"/>
              </a:rPr>
              <a:t>everything</a:t>
            </a:r>
            <a:r>
              <a:rPr lang="de-DE" sz="1450" i="1" dirty="0">
                <a:latin typeface="+mj-lt"/>
              </a:rPr>
              <a:t>. Plans </a:t>
            </a:r>
            <a:r>
              <a:rPr lang="de-DE" sz="1450" i="1" dirty="0" err="1">
                <a:latin typeface="+mj-lt"/>
              </a:rPr>
              <a:t>are</a:t>
            </a:r>
            <a:r>
              <a:rPr lang="de-DE" sz="1450" i="1" dirty="0">
                <a:latin typeface="+mj-lt"/>
              </a:rPr>
              <a:t> </a:t>
            </a:r>
            <a:r>
              <a:rPr lang="de-DE" sz="1450" i="1" dirty="0" err="1">
                <a:latin typeface="+mj-lt"/>
              </a:rPr>
              <a:t>nothing</a:t>
            </a:r>
            <a:r>
              <a:rPr lang="de-DE" sz="1450" i="1" dirty="0">
                <a:latin typeface="+mj-lt"/>
              </a:rPr>
              <a:t>“ </a:t>
            </a:r>
            <a:r>
              <a:rPr lang="en-US" sz="1450" b="0" i="0" u="none" strike="noStrike" baseline="0" dirty="0">
                <a:latin typeface="+mj-lt"/>
              </a:rPr>
              <a:t>Don't start writing about your work before you know about the paper.</a:t>
            </a:r>
          </a:p>
          <a:p>
            <a:pPr>
              <a:buFont typeface="Arial" panose="020B0604020202020204" pitchFamily="34" charset="0"/>
              <a:buChar char="•"/>
            </a:pPr>
            <a:r>
              <a:rPr lang="en-US" sz="1450" b="0" i="0" u="none" strike="noStrike" baseline="0" dirty="0">
                <a:latin typeface="+mj-lt"/>
              </a:rPr>
              <a:t>Start writing your paper early to avoid last-minute pressure.</a:t>
            </a:r>
          </a:p>
          <a:p>
            <a:pPr>
              <a:buFont typeface="Arial" panose="020B0604020202020204" pitchFamily="34" charset="0"/>
              <a:buChar char="•"/>
            </a:pPr>
            <a:r>
              <a:rPr lang="de-DE" sz="1450" dirty="0" err="1">
                <a:latin typeface="+mj-lt"/>
              </a:rPr>
              <a:t>Estimate</a:t>
            </a:r>
            <a:r>
              <a:rPr lang="de-DE" sz="1450" dirty="0">
                <a:latin typeface="+mj-lt"/>
              </a:rPr>
              <a:t> </a:t>
            </a:r>
            <a:r>
              <a:rPr lang="de-DE" sz="1450" dirty="0" err="1">
                <a:latin typeface="+mj-lt"/>
              </a:rPr>
              <a:t>how</a:t>
            </a:r>
            <a:r>
              <a:rPr lang="de-DE" sz="1450" dirty="0">
                <a:latin typeface="+mj-lt"/>
              </a:rPr>
              <a:t> </a:t>
            </a:r>
            <a:r>
              <a:rPr lang="de-DE" sz="1450" dirty="0" err="1">
                <a:latin typeface="+mj-lt"/>
              </a:rPr>
              <a:t>long</a:t>
            </a:r>
            <a:r>
              <a:rPr lang="de-DE" sz="1450" dirty="0">
                <a:latin typeface="+mj-lt"/>
              </a:rPr>
              <a:t> </a:t>
            </a:r>
            <a:r>
              <a:rPr lang="de-DE" sz="1450" dirty="0" err="1">
                <a:latin typeface="+mj-lt"/>
              </a:rPr>
              <a:t>each</a:t>
            </a:r>
            <a:r>
              <a:rPr lang="de-DE" sz="1450" dirty="0">
                <a:latin typeface="+mj-lt"/>
              </a:rPr>
              <a:t> </a:t>
            </a:r>
            <a:r>
              <a:rPr lang="de-DE" sz="1450" dirty="0" err="1">
                <a:latin typeface="+mj-lt"/>
              </a:rPr>
              <a:t>task</a:t>
            </a:r>
            <a:r>
              <a:rPr lang="de-DE" sz="1450" dirty="0">
                <a:latin typeface="+mj-lt"/>
              </a:rPr>
              <a:t> will </a:t>
            </a:r>
            <a:r>
              <a:rPr lang="de-DE" sz="1450" dirty="0" err="1">
                <a:latin typeface="+mj-lt"/>
              </a:rPr>
              <a:t>take</a:t>
            </a:r>
            <a:r>
              <a:rPr lang="de-DE" sz="1450" dirty="0">
                <a:latin typeface="+mj-lt"/>
              </a:rPr>
              <a:t> </a:t>
            </a:r>
            <a:r>
              <a:rPr lang="de-DE" sz="1450" dirty="0" err="1">
                <a:latin typeface="+mj-lt"/>
              </a:rPr>
              <a:t>you</a:t>
            </a:r>
            <a:r>
              <a:rPr lang="de-DE" sz="1450" dirty="0">
                <a:latin typeface="+mj-lt"/>
              </a:rPr>
              <a:t>, but Y</a:t>
            </a:r>
            <a:r>
              <a:rPr lang="en-US" sz="1450" b="0" i="0" u="none" strike="noStrike" baseline="0" dirty="0" err="1">
                <a:latin typeface="+mj-lt"/>
              </a:rPr>
              <a:t>ou</a:t>
            </a:r>
            <a:r>
              <a:rPr lang="en-US" sz="1450" b="0" i="0" u="none" strike="noStrike" baseline="0" dirty="0">
                <a:latin typeface="+mj-lt"/>
              </a:rPr>
              <a:t> don’t need to hit thousands of words per day–it is great if you manage to write just a little bit per day</a:t>
            </a:r>
            <a:endParaRPr lang="de-DE" sz="1450" dirty="0">
              <a:latin typeface="+mj-lt"/>
            </a:endParaRPr>
          </a:p>
          <a:p>
            <a:pPr>
              <a:buFont typeface="Arial" panose="020B0604020202020204" pitchFamily="34" charset="0"/>
              <a:buChar char="•"/>
            </a:pPr>
            <a:r>
              <a:rPr lang="de-DE" sz="1450" dirty="0">
                <a:latin typeface="+mj-lt"/>
              </a:rPr>
              <a:t>Break </a:t>
            </a:r>
            <a:r>
              <a:rPr lang="de-DE" sz="1450" dirty="0" err="1">
                <a:latin typeface="+mj-lt"/>
              </a:rPr>
              <a:t>your</a:t>
            </a:r>
            <a:r>
              <a:rPr lang="de-DE" sz="1450" dirty="0">
                <a:latin typeface="+mj-lt"/>
              </a:rPr>
              <a:t> </a:t>
            </a:r>
            <a:r>
              <a:rPr lang="de-DE" sz="1450" dirty="0" err="1">
                <a:latin typeface="+mj-lt"/>
              </a:rPr>
              <a:t>project</a:t>
            </a:r>
            <a:r>
              <a:rPr lang="de-DE" sz="1450" dirty="0">
                <a:latin typeface="+mj-lt"/>
              </a:rPr>
              <a:t> </a:t>
            </a:r>
            <a:r>
              <a:rPr lang="de-DE" sz="1450" dirty="0" err="1">
                <a:latin typeface="+mj-lt"/>
              </a:rPr>
              <a:t>into</a:t>
            </a:r>
            <a:r>
              <a:rPr lang="de-DE" sz="1450" dirty="0">
                <a:latin typeface="+mj-lt"/>
              </a:rPr>
              <a:t> </a:t>
            </a:r>
            <a:r>
              <a:rPr lang="de-DE" sz="1450" dirty="0" err="1">
                <a:latin typeface="+mj-lt"/>
              </a:rPr>
              <a:t>clearly</a:t>
            </a:r>
            <a:r>
              <a:rPr lang="de-DE" sz="1450" dirty="0">
                <a:latin typeface="+mj-lt"/>
              </a:rPr>
              <a:t> </a:t>
            </a:r>
            <a:r>
              <a:rPr lang="de-DE" sz="1450" dirty="0" err="1">
                <a:latin typeface="+mj-lt"/>
              </a:rPr>
              <a:t>defined</a:t>
            </a:r>
            <a:r>
              <a:rPr lang="de-DE" sz="1450" dirty="0">
                <a:latin typeface="+mj-lt"/>
              </a:rPr>
              <a:t> </a:t>
            </a:r>
            <a:r>
              <a:rPr lang="de-DE" sz="1450" dirty="0" err="1">
                <a:latin typeface="+mj-lt"/>
              </a:rPr>
              <a:t>tasks</a:t>
            </a:r>
            <a:r>
              <a:rPr lang="de-DE" sz="1450" dirty="0">
                <a:latin typeface="+mj-lt"/>
              </a:rPr>
              <a:t>, </a:t>
            </a:r>
            <a:r>
              <a:rPr lang="de-DE" sz="1450" dirty="0" err="1">
                <a:latin typeface="+mj-lt"/>
              </a:rPr>
              <a:t>eg</a:t>
            </a:r>
            <a:r>
              <a:rPr lang="de-DE" sz="1450" dirty="0">
                <a:latin typeface="+mj-lt"/>
              </a:rPr>
              <a:t>, I will </a:t>
            </a:r>
            <a:r>
              <a:rPr lang="de-DE" sz="1450" dirty="0" err="1">
                <a:latin typeface="+mj-lt"/>
              </a:rPr>
              <a:t>write</a:t>
            </a:r>
            <a:r>
              <a:rPr lang="de-DE" sz="1450" dirty="0">
                <a:latin typeface="+mj-lt"/>
              </a:rPr>
              <a:t> </a:t>
            </a:r>
            <a:r>
              <a:rPr lang="de-DE" sz="1450" dirty="0" err="1">
                <a:latin typeface="+mj-lt"/>
              </a:rPr>
              <a:t>one</a:t>
            </a:r>
            <a:r>
              <a:rPr lang="de-DE" sz="1450" dirty="0">
                <a:latin typeface="+mj-lt"/>
              </a:rPr>
              <a:t> </a:t>
            </a:r>
            <a:r>
              <a:rPr lang="de-DE" sz="1450" dirty="0" err="1">
                <a:latin typeface="+mj-lt"/>
              </a:rPr>
              <a:t>to</a:t>
            </a:r>
            <a:r>
              <a:rPr lang="de-DE" sz="1450" dirty="0">
                <a:latin typeface="+mj-lt"/>
              </a:rPr>
              <a:t> </a:t>
            </a:r>
            <a:r>
              <a:rPr lang="de-DE" sz="1450" dirty="0" err="1">
                <a:latin typeface="+mj-lt"/>
              </a:rPr>
              <a:t>two</a:t>
            </a:r>
            <a:r>
              <a:rPr lang="de-DE" sz="1450" dirty="0">
                <a:latin typeface="+mj-lt"/>
              </a:rPr>
              <a:t> </a:t>
            </a:r>
            <a:r>
              <a:rPr lang="de-DE" sz="1450" dirty="0" err="1">
                <a:latin typeface="+mj-lt"/>
              </a:rPr>
              <a:t>paragraphs</a:t>
            </a:r>
            <a:r>
              <a:rPr lang="de-DE" sz="1450" dirty="0">
                <a:latin typeface="+mj-lt"/>
              </a:rPr>
              <a:t> </a:t>
            </a:r>
            <a:r>
              <a:rPr lang="de-DE" sz="1450" dirty="0" err="1">
                <a:latin typeface="+mj-lt"/>
              </a:rPr>
              <a:t>today</a:t>
            </a:r>
            <a:r>
              <a:rPr lang="de-DE" sz="1450" dirty="0">
                <a:latin typeface="+mj-lt"/>
              </a:rPr>
              <a:t>.  </a:t>
            </a:r>
            <a:r>
              <a:rPr lang="en-US" sz="1450" dirty="0">
                <a:latin typeface="+mj-lt"/>
              </a:rPr>
              <a:t>Use short but regular writing sessions of 15, 30, or 45 minutes to build a writing routine.</a:t>
            </a:r>
          </a:p>
          <a:p>
            <a:pPr>
              <a:buFont typeface="Arial" panose="020B0604020202020204" pitchFamily="34" charset="0"/>
              <a:buChar char="•"/>
            </a:pPr>
            <a:r>
              <a:rPr lang="en-US" sz="1450" b="0" i="0" dirty="0">
                <a:effectLst/>
                <a:highlight>
                  <a:srgbClr val="FFFFFF"/>
                </a:highlight>
                <a:latin typeface="+mj-lt"/>
              </a:rPr>
              <a:t>Get the first draft of your paper with your ideas written. Apply this principle to any section or paragraph you're writing. </a:t>
            </a:r>
            <a:r>
              <a:rPr lang="en-US" sz="1450" b="0" i="0" u="none" strike="noStrike" baseline="0" dirty="0">
                <a:latin typeface="+mj-lt"/>
              </a:rPr>
              <a:t>It doesn’t have to be the best version of the paper, it’s just a draft. </a:t>
            </a:r>
            <a:endParaRPr lang="en-US" sz="1450" dirty="0">
              <a:latin typeface="+mj-lt"/>
            </a:endParaRPr>
          </a:p>
          <a:p>
            <a:pPr>
              <a:buFont typeface="Arial" panose="020B0604020202020204" pitchFamily="34" charset="0"/>
              <a:buChar char="•"/>
            </a:pPr>
            <a:r>
              <a:rPr lang="de-DE" sz="1450" dirty="0">
                <a:latin typeface="+mj-lt"/>
              </a:rPr>
              <a:t>Find </a:t>
            </a:r>
            <a:r>
              <a:rPr lang="de-DE" sz="1450" dirty="0" err="1">
                <a:latin typeface="+mj-lt"/>
              </a:rPr>
              <a:t>your</a:t>
            </a:r>
            <a:r>
              <a:rPr lang="de-DE" sz="1450" dirty="0">
                <a:latin typeface="+mj-lt"/>
              </a:rPr>
              <a:t> </a:t>
            </a:r>
            <a:r>
              <a:rPr lang="de-DE" sz="1450" dirty="0" err="1">
                <a:latin typeface="+mj-lt"/>
              </a:rPr>
              <a:t>deep</a:t>
            </a:r>
            <a:r>
              <a:rPr lang="de-DE" sz="1450" dirty="0">
                <a:latin typeface="+mj-lt"/>
              </a:rPr>
              <a:t> </a:t>
            </a:r>
            <a:r>
              <a:rPr lang="de-DE" sz="1450" dirty="0" err="1">
                <a:latin typeface="+mj-lt"/>
              </a:rPr>
              <a:t>work</a:t>
            </a:r>
            <a:r>
              <a:rPr lang="de-DE" sz="1450" dirty="0">
                <a:latin typeface="+mj-lt"/>
              </a:rPr>
              <a:t> time: </a:t>
            </a:r>
            <a:r>
              <a:rPr lang="de-DE" sz="1450" dirty="0" err="1">
                <a:latin typeface="+mj-lt"/>
              </a:rPr>
              <a:t>When</a:t>
            </a:r>
            <a:r>
              <a:rPr lang="de-DE" sz="1450" dirty="0">
                <a:latin typeface="+mj-lt"/>
              </a:rPr>
              <a:t> </a:t>
            </a:r>
            <a:r>
              <a:rPr lang="de-DE" sz="1450" dirty="0" err="1">
                <a:latin typeface="+mj-lt"/>
              </a:rPr>
              <a:t>does</a:t>
            </a:r>
            <a:r>
              <a:rPr lang="de-DE" sz="1450" dirty="0">
                <a:latin typeface="+mj-lt"/>
              </a:rPr>
              <a:t> </a:t>
            </a:r>
            <a:r>
              <a:rPr lang="de-DE" sz="1450" dirty="0" err="1">
                <a:latin typeface="+mj-lt"/>
              </a:rPr>
              <a:t>the</a:t>
            </a:r>
            <a:r>
              <a:rPr lang="de-DE" sz="1450" dirty="0">
                <a:latin typeface="+mj-lt"/>
              </a:rPr>
              <a:t> </a:t>
            </a:r>
            <a:r>
              <a:rPr lang="de-DE" sz="1450" dirty="0" err="1">
                <a:latin typeface="+mj-lt"/>
              </a:rPr>
              <a:t>Idea</a:t>
            </a:r>
            <a:r>
              <a:rPr lang="de-DE" sz="1450" dirty="0">
                <a:latin typeface="+mj-lt"/>
              </a:rPr>
              <a:t> </a:t>
            </a:r>
            <a:r>
              <a:rPr lang="de-DE" sz="1450" dirty="0" err="1">
                <a:latin typeface="+mj-lt"/>
              </a:rPr>
              <a:t>flow</a:t>
            </a:r>
            <a:r>
              <a:rPr lang="de-DE" sz="1450" dirty="0">
                <a:latin typeface="+mj-lt"/>
              </a:rPr>
              <a:t>? Schedule </a:t>
            </a:r>
            <a:r>
              <a:rPr lang="de-DE" sz="1450" dirty="0" err="1">
                <a:latin typeface="+mj-lt"/>
              </a:rPr>
              <a:t>your</a:t>
            </a:r>
            <a:r>
              <a:rPr lang="de-DE" sz="1450" dirty="0">
                <a:latin typeface="+mj-lt"/>
              </a:rPr>
              <a:t> </a:t>
            </a:r>
            <a:r>
              <a:rPr lang="de-DE" sz="1450" dirty="0" err="1">
                <a:latin typeface="+mj-lt"/>
              </a:rPr>
              <a:t>writing</a:t>
            </a:r>
            <a:r>
              <a:rPr lang="de-DE" sz="1450" dirty="0">
                <a:latin typeface="+mj-lt"/>
              </a:rPr>
              <a:t> </a:t>
            </a:r>
            <a:r>
              <a:rPr lang="de-DE" sz="1450" dirty="0" err="1">
                <a:latin typeface="+mj-lt"/>
              </a:rPr>
              <a:t>sessions</a:t>
            </a:r>
            <a:endParaRPr lang="de-DE" sz="1450" dirty="0">
              <a:latin typeface="+mj-lt"/>
            </a:endParaRPr>
          </a:p>
          <a:p>
            <a:pPr>
              <a:buFont typeface="Arial" panose="020B0604020202020204" pitchFamily="34" charset="0"/>
              <a:buChar char="•"/>
            </a:pPr>
            <a:r>
              <a:rPr lang="de-DE" sz="1450" dirty="0">
                <a:latin typeface="+mj-lt"/>
              </a:rPr>
              <a:t>Commit </a:t>
            </a:r>
            <a:r>
              <a:rPr lang="de-DE" sz="1450" dirty="0" err="1">
                <a:latin typeface="+mj-lt"/>
              </a:rPr>
              <a:t>to</a:t>
            </a:r>
            <a:r>
              <a:rPr lang="de-DE" sz="1450" dirty="0">
                <a:latin typeface="+mj-lt"/>
              </a:rPr>
              <a:t> </a:t>
            </a:r>
            <a:r>
              <a:rPr lang="de-DE" sz="1450" dirty="0" err="1">
                <a:latin typeface="+mj-lt"/>
              </a:rPr>
              <a:t>your</a:t>
            </a:r>
            <a:r>
              <a:rPr lang="de-DE" sz="1450" dirty="0">
                <a:latin typeface="+mj-lt"/>
              </a:rPr>
              <a:t> </a:t>
            </a:r>
            <a:r>
              <a:rPr lang="de-DE" sz="1450" dirty="0" err="1">
                <a:latin typeface="+mj-lt"/>
              </a:rPr>
              <a:t>writing</a:t>
            </a:r>
            <a:r>
              <a:rPr lang="de-DE" sz="1450" dirty="0">
                <a:latin typeface="+mj-lt"/>
              </a:rPr>
              <a:t> </a:t>
            </a:r>
            <a:r>
              <a:rPr lang="de-DE" sz="1450" dirty="0" err="1">
                <a:latin typeface="+mj-lt"/>
              </a:rPr>
              <a:t>sessions</a:t>
            </a:r>
            <a:r>
              <a:rPr lang="de-DE" sz="1450" dirty="0">
                <a:latin typeface="+mj-lt"/>
              </a:rPr>
              <a:t> (</a:t>
            </a:r>
            <a:r>
              <a:rPr lang="de-DE" sz="1450" b="1" dirty="0" err="1">
                <a:latin typeface="+mj-lt"/>
              </a:rPr>
              <a:t>habit</a:t>
            </a:r>
            <a:r>
              <a:rPr lang="de-DE" sz="1450" b="1" dirty="0">
                <a:latin typeface="+mj-lt"/>
              </a:rPr>
              <a:t>, </a:t>
            </a:r>
            <a:r>
              <a:rPr lang="de-DE" sz="1450" b="1" dirty="0" err="1">
                <a:latin typeface="+mj-lt"/>
              </a:rPr>
              <a:t>cooperate</a:t>
            </a:r>
            <a:r>
              <a:rPr lang="de-DE" sz="1450" b="1" dirty="0">
                <a:latin typeface="+mj-lt"/>
              </a:rPr>
              <a:t> </a:t>
            </a:r>
            <a:r>
              <a:rPr lang="de-DE" sz="1450" b="1" dirty="0" err="1">
                <a:latin typeface="+mj-lt"/>
              </a:rPr>
              <a:t>with</a:t>
            </a:r>
            <a:r>
              <a:rPr lang="de-DE" sz="1450" b="1" dirty="0">
                <a:latin typeface="+mj-lt"/>
              </a:rPr>
              <a:t> a friend</a:t>
            </a:r>
            <a:r>
              <a:rPr lang="de-DE" sz="1450" dirty="0">
                <a:latin typeface="+mj-lt"/>
              </a:rPr>
              <a:t>). </a:t>
            </a:r>
            <a:r>
              <a:rPr lang="de-DE" sz="1450" dirty="0" err="1">
                <a:latin typeface="+mj-lt"/>
              </a:rPr>
              <a:t>Adapt</a:t>
            </a:r>
            <a:r>
              <a:rPr lang="de-DE" sz="1450" dirty="0">
                <a:latin typeface="+mj-lt"/>
              </a:rPr>
              <a:t> </a:t>
            </a:r>
            <a:r>
              <a:rPr lang="de-DE" sz="1450" dirty="0" err="1">
                <a:latin typeface="+mj-lt"/>
              </a:rPr>
              <a:t>your</a:t>
            </a:r>
            <a:r>
              <a:rPr lang="de-DE" sz="1450" dirty="0">
                <a:latin typeface="+mj-lt"/>
              </a:rPr>
              <a:t> plan </a:t>
            </a:r>
            <a:r>
              <a:rPr lang="de-DE" sz="1450" dirty="0" err="1">
                <a:latin typeface="+mj-lt"/>
              </a:rPr>
              <a:t>as</a:t>
            </a:r>
            <a:r>
              <a:rPr lang="de-DE" sz="1450" dirty="0">
                <a:latin typeface="+mj-lt"/>
              </a:rPr>
              <a:t> </a:t>
            </a:r>
            <a:r>
              <a:rPr lang="de-DE" sz="1450" dirty="0" err="1">
                <a:latin typeface="+mj-lt"/>
              </a:rPr>
              <a:t>you</a:t>
            </a:r>
            <a:r>
              <a:rPr lang="de-DE" sz="1450" dirty="0">
                <a:latin typeface="+mj-lt"/>
              </a:rPr>
              <a:t> </a:t>
            </a:r>
            <a:r>
              <a:rPr lang="de-DE" sz="1450" dirty="0" err="1">
                <a:latin typeface="+mj-lt"/>
              </a:rPr>
              <a:t>go</a:t>
            </a:r>
            <a:r>
              <a:rPr lang="de-DE" sz="1450" dirty="0">
                <a:latin typeface="+mj-lt"/>
              </a:rPr>
              <a:t>.  </a:t>
            </a:r>
            <a:endParaRPr lang="de-DE" sz="1450" i="1" dirty="0">
              <a:latin typeface="+mj-lt"/>
            </a:endParaRPr>
          </a:p>
          <a:p>
            <a:pPr>
              <a:buFont typeface="Arial" panose="020B0604020202020204" pitchFamily="34" charset="0"/>
              <a:buChar char="•"/>
            </a:pPr>
            <a:r>
              <a:rPr lang="en-US" sz="1450" b="0" i="0" u="none" strike="noStrike" baseline="0" dirty="0">
                <a:latin typeface="+mj-lt"/>
              </a:rPr>
              <a:t>Dealing with </a:t>
            </a:r>
            <a:r>
              <a:rPr lang="de-DE" sz="1450" dirty="0" err="1">
                <a:latin typeface="+mj-lt"/>
              </a:rPr>
              <a:t>Writer‘s</a:t>
            </a:r>
            <a:r>
              <a:rPr lang="de-DE" sz="1450" dirty="0">
                <a:latin typeface="+mj-lt"/>
              </a:rPr>
              <a:t> block: </a:t>
            </a:r>
            <a:r>
              <a:rPr lang="en-US" sz="1450" dirty="0">
                <a:latin typeface="+mj-lt"/>
              </a:rPr>
              <a:t>Feeling stuck is common for writers at any level and suggests a need to rethink your approach to writing</a:t>
            </a:r>
          </a:p>
          <a:p>
            <a:pPr>
              <a:buFont typeface="Arial" panose="020B0604020202020204" pitchFamily="34" charset="0"/>
              <a:buChar char="•"/>
            </a:pPr>
            <a:r>
              <a:rPr lang="en-US" sz="1450" b="0" i="0" dirty="0">
                <a:effectLst/>
                <a:highlight>
                  <a:srgbClr val="FFFFFF"/>
                </a:highlight>
                <a:latin typeface="+mj-lt"/>
              </a:rPr>
              <a:t>Sometimes, it helps to take notes, brainstorm, and draft ideas for a paper in good, old-fashioned handwriting in a notebook.</a:t>
            </a:r>
          </a:p>
          <a:p>
            <a:pPr>
              <a:buFont typeface="Arial" panose="020B0604020202020204" pitchFamily="34" charset="0"/>
              <a:buChar char="•"/>
            </a:pPr>
            <a:r>
              <a:rPr lang="en-US" sz="1450" u="none" strike="noStrike" baseline="0" dirty="0">
                <a:highlight>
                  <a:srgbClr val="FFFFFF"/>
                </a:highlight>
                <a:latin typeface="+mj-lt"/>
              </a:rPr>
              <a:t>Take a break</a:t>
            </a:r>
            <a:endParaRPr lang="en-US" sz="1450" b="0" i="0" dirty="0">
              <a:effectLst/>
              <a:highlight>
                <a:srgbClr val="FFFFFF"/>
              </a:highlight>
              <a:latin typeface="+mj-lt"/>
            </a:endParaRPr>
          </a:p>
          <a:p>
            <a:pPr algn="l"/>
            <a:endParaRPr lang="en-US" sz="1400" dirty="0">
              <a:latin typeface="+mj-lt"/>
            </a:endParaRPr>
          </a:p>
          <a:p>
            <a:pPr algn="l"/>
            <a:endParaRPr lang="en-US" sz="1400" b="0" i="0" u="none" strike="noStrike" baseline="0" dirty="0">
              <a:latin typeface="+mj-lt"/>
            </a:endParaRPr>
          </a:p>
          <a:p>
            <a:pPr>
              <a:buFont typeface="Arial" panose="020B0604020202020204" pitchFamily="34" charset="0"/>
              <a:buChar char="•"/>
            </a:pPr>
            <a:endParaRPr lang="de-DE" sz="1400" dirty="0">
              <a:latin typeface="+mj-lt"/>
            </a:endParaRPr>
          </a:p>
        </p:txBody>
      </p:sp>
      <p:sp>
        <p:nvSpPr>
          <p:cNvPr id="4" name="Titel 3">
            <a:extLst>
              <a:ext uri="{FF2B5EF4-FFF2-40B4-BE49-F238E27FC236}">
                <a16:creationId xmlns:a16="http://schemas.microsoft.com/office/drawing/2014/main" id="{E0F29FFD-D71A-46C5-861B-5B5A391F915C}"/>
              </a:ext>
            </a:extLst>
          </p:cNvPr>
          <p:cNvSpPr>
            <a:spLocks noGrp="1"/>
          </p:cNvSpPr>
          <p:nvPr>
            <p:ph type="title"/>
          </p:nvPr>
        </p:nvSpPr>
        <p:spPr>
          <a:xfrm>
            <a:off x="1487488" y="116632"/>
            <a:ext cx="7129423" cy="438398"/>
          </a:xfrm>
        </p:spPr>
        <p:txBody>
          <a:bodyPr/>
          <a:lstStyle/>
          <a:p>
            <a:r>
              <a:rPr lang="de-DE" dirty="0"/>
              <a:t>Solution </a:t>
            </a:r>
            <a:r>
              <a:rPr lang="de-DE" dirty="0" err="1"/>
              <a:t>to</a:t>
            </a:r>
            <a:r>
              <a:rPr lang="de-DE" dirty="0"/>
              <a:t> </a:t>
            </a:r>
            <a:r>
              <a:rPr lang="de-DE" dirty="0" err="1"/>
              <a:t>writing</a:t>
            </a:r>
            <a:r>
              <a:rPr lang="de-DE" dirty="0"/>
              <a:t> </a:t>
            </a:r>
            <a:r>
              <a:rPr lang="de-DE" dirty="0" err="1"/>
              <a:t>problems</a:t>
            </a:r>
            <a:r>
              <a:rPr lang="de-DE" dirty="0"/>
              <a:t>: Project </a:t>
            </a:r>
            <a:r>
              <a:rPr lang="de-DE" dirty="0" err="1"/>
              <a:t>management</a:t>
            </a:r>
            <a:endParaRPr lang="de-DE" dirty="0"/>
          </a:p>
        </p:txBody>
      </p:sp>
    </p:spTree>
    <p:extLst>
      <p:ext uri="{BB962C8B-B14F-4D97-AF65-F5344CB8AC3E}">
        <p14:creationId xmlns:p14="http://schemas.microsoft.com/office/powerpoint/2010/main" val="2664047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3">
            <a:extLst>
              <a:ext uri="{FF2B5EF4-FFF2-40B4-BE49-F238E27FC236}">
                <a16:creationId xmlns:a16="http://schemas.microsoft.com/office/drawing/2014/main" id="{0FC67995-A230-AB7A-2843-B6983E63B24A}"/>
              </a:ext>
            </a:extLst>
          </p:cNvPr>
          <p:cNvSpPr>
            <a:spLocks noGrp="1"/>
          </p:cNvSpPr>
          <p:nvPr>
            <p:ph type="title"/>
          </p:nvPr>
        </p:nvSpPr>
        <p:spPr>
          <a:xfrm>
            <a:off x="1559496" y="44624"/>
            <a:ext cx="8605080" cy="438398"/>
          </a:xfrm>
        </p:spPr>
        <p:txBody>
          <a:bodyPr anchor="t">
            <a:normAutofit/>
          </a:bodyPr>
          <a:lstStyle/>
          <a:p>
            <a:pPr lvl="0"/>
            <a:r>
              <a:rPr lang="en-CA" dirty="0">
                <a:latin typeface="+mn-lt"/>
              </a:rPr>
              <a:t>What are peer-reviewed papers</a:t>
            </a:r>
            <a:endParaRPr lang="de-DE" dirty="0"/>
          </a:p>
        </p:txBody>
      </p:sp>
      <p:sp>
        <p:nvSpPr>
          <p:cNvPr id="3" name="Rectangle 2">
            <a:extLst>
              <a:ext uri="{FF2B5EF4-FFF2-40B4-BE49-F238E27FC236}">
                <a16:creationId xmlns:a16="http://schemas.microsoft.com/office/drawing/2014/main" id="{F707E92F-3EB6-D975-E132-8002A5D566D4}"/>
              </a:ext>
            </a:extLst>
          </p:cNvPr>
          <p:cNvSpPr/>
          <p:nvPr/>
        </p:nvSpPr>
        <p:spPr>
          <a:xfrm>
            <a:off x="191344" y="5509902"/>
            <a:ext cx="936104" cy="12314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0000"/>
              </a:lnSpc>
            </a:pPr>
            <a:r>
              <a:rPr lang="en-CA" sz="1050" spc="30" dirty="0"/>
              <a:t>Page  16</a:t>
            </a:r>
          </a:p>
          <a:p>
            <a:pPr>
              <a:lnSpc>
                <a:spcPct val="110000"/>
              </a:lnSpc>
            </a:pPr>
            <a:endParaRPr lang="en-CA" sz="1050" spc="30" dirty="0"/>
          </a:p>
          <a:p>
            <a:pPr>
              <a:lnSpc>
                <a:spcPct val="110000"/>
              </a:lnSpc>
            </a:pPr>
            <a:r>
              <a:rPr lang="en-CA" sz="1050" spc="30" dirty="0"/>
              <a:t>25.10.2023</a:t>
            </a:r>
            <a:endParaRPr lang="de-DE" sz="1050" spc="30" dirty="0" err="1"/>
          </a:p>
        </p:txBody>
      </p:sp>
      <p:pic>
        <p:nvPicPr>
          <p:cNvPr id="1028" name="Picture 4" descr="How to Publish Your Article in a Peer-Reviewed Journal: Survival Guide -  Expert Journals">
            <a:extLst>
              <a:ext uri="{FF2B5EF4-FFF2-40B4-BE49-F238E27FC236}">
                <a16:creationId xmlns:a16="http://schemas.microsoft.com/office/drawing/2014/main" id="{6D333F01-A50F-5943-87F6-B317F8B4574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2063552" y="692696"/>
            <a:ext cx="8784976" cy="58566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BC1CADD-11A4-3830-6401-CCE2B1BFFFF5}"/>
              </a:ext>
            </a:extLst>
          </p:cNvPr>
          <p:cNvSpPr txBox="1"/>
          <p:nvPr/>
        </p:nvSpPr>
        <p:spPr>
          <a:xfrm>
            <a:off x="6097438" y="6488668"/>
            <a:ext cx="6094562" cy="261610"/>
          </a:xfrm>
          <a:prstGeom prst="rect">
            <a:avLst/>
          </a:prstGeom>
          <a:noFill/>
        </p:spPr>
        <p:txBody>
          <a:bodyPr wrap="square">
            <a:spAutoFit/>
          </a:bodyPr>
          <a:lstStyle/>
          <a:p>
            <a:r>
              <a:rPr lang="de-DE" sz="1100" dirty="0"/>
              <a:t>https://expertjournals.com/article-peer-review-guide/</a:t>
            </a:r>
          </a:p>
        </p:txBody>
      </p:sp>
    </p:spTree>
    <p:extLst>
      <p:ext uri="{BB962C8B-B14F-4D97-AF65-F5344CB8AC3E}">
        <p14:creationId xmlns:p14="http://schemas.microsoft.com/office/powerpoint/2010/main" val="3432993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 name="Titel 3"/>
          <p:cNvSpPr txBox="1">
            <a:spLocks/>
          </p:cNvSpPr>
          <p:nvPr/>
        </p:nvSpPr>
        <p:spPr bwMode="auto">
          <a:xfrm>
            <a:off x="1631504" y="116633"/>
            <a:ext cx="9505056" cy="5760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kern="1200" spc="50" baseline="0">
                <a:solidFill>
                  <a:schemeClr val="tx2"/>
                </a:solidFill>
                <a:latin typeface="+mj-lt"/>
                <a:ea typeface="+mj-ea"/>
                <a:cs typeface="+mj-cs"/>
              </a:defRPr>
            </a:lvl1pPr>
          </a:lstStyle>
          <a:p>
            <a:pPr>
              <a:defRPr/>
            </a:pPr>
            <a:r>
              <a:rPr lang="de-DE"/>
              <a:t>Journal selection</a:t>
            </a:r>
            <a:endParaRPr lang="de-DE" dirty="0"/>
          </a:p>
        </p:txBody>
      </p:sp>
      <p:graphicFrame>
        <p:nvGraphicFramePr>
          <p:cNvPr id="14" name="Content Placeholder 13">
            <a:extLst>
              <a:ext uri="{FF2B5EF4-FFF2-40B4-BE49-F238E27FC236}">
                <a16:creationId xmlns:a16="http://schemas.microsoft.com/office/drawing/2014/main" id="{7EDA6BC3-48B5-568A-5ECB-EE72D824D3CF}"/>
              </a:ext>
            </a:extLst>
          </p:cNvPr>
          <p:cNvGraphicFramePr>
            <a:graphicFrameLocks noGrp="1"/>
          </p:cNvGraphicFramePr>
          <p:nvPr>
            <p:ph sz="half" idx="1"/>
            <p:extLst>
              <p:ext uri="{D42A27DB-BD31-4B8C-83A1-F6EECF244321}">
                <p14:modId xmlns:p14="http://schemas.microsoft.com/office/powerpoint/2010/main" val="682967593"/>
              </p:ext>
            </p:extLst>
          </p:nvPr>
        </p:nvGraphicFramePr>
        <p:xfrm>
          <a:off x="3359696" y="1412776"/>
          <a:ext cx="4766513" cy="3528392"/>
        </p:xfrm>
        <a:graphic>
          <a:graphicData uri="http://schemas.openxmlformats.org/drawingml/2006/table">
            <a:tbl>
              <a:tblPr firstRow="1" bandRow="1">
                <a:tableStyleId>{9D7B26C5-4107-4FEC-AEDC-1716B250A1EF}</a:tableStyleId>
              </a:tblPr>
              <a:tblGrid>
                <a:gridCol w="1094105">
                  <a:extLst>
                    <a:ext uri="{9D8B030D-6E8A-4147-A177-3AD203B41FA5}">
                      <a16:colId xmlns:a16="http://schemas.microsoft.com/office/drawing/2014/main" val="2992606238"/>
                    </a:ext>
                  </a:extLst>
                </a:gridCol>
                <a:gridCol w="3672408">
                  <a:extLst>
                    <a:ext uri="{9D8B030D-6E8A-4147-A177-3AD203B41FA5}">
                      <a16:colId xmlns:a16="http://schemas.microsoft.com/office/drawing/2014/main" val="3576191945"/>
                    </a:ext>
                  </a:extLst>
                </a:gridCol>
              </a:tblGrid>
              <a:tr h="626421">
                <a:tc>
                  <a:txBody>
                    <a:bodyPr/>
                    <a:lstStyle/>
                    <a:p>
                      <a:r>
                        <a:rPr lang="en-CA" sz="1300" dirty="0"/>
                        <a:t>Section </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300" dirty="0"/>
                        <a:t>Responsible person </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5259630"/>
                  </a:ext>
                </a:extLst>
              </a:tr>
              <a:tr h="700270">
                <a:tc>
                  <a:txBody>
                    <a:bodyPr/>
                    <a:lstStyle/>
                    <a:p>
                      <a:r>
                        <a:rPr lang="en-CA" sz="1300" dirty="0"/>
                        <a:t>I</a:t>
                      </a:r>
                      <a:r>
                        <a:rPr lang="de-DE" sz="1300" dirty="0" err="1"/>
                        <a:t>ntroduction</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300" dirty="0"/>
                        <a:t>Mariam and </a:t>
                      </a:r>
                      <a:r>
                        <a:rPr lang="en-CA" sz="1300" dirty="0" err="1"/>
                        <a:t>Kausara</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00620894"/>
                  </a:ext>
                </a:extLst>
              </a:tr>
              <a:tr h="668367">
                <a:tc>
                  <a:txBody>
                    <a:bodyPr/>
                    <a:lstStyle/>
                    <a:p>
                      <a:r>
                        <a:rPr lang="de-DE" sz="1300" dirty="0"/>
                        <a:t>Methods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i="0" kern="1200" dirty="0" err="1">
                          <a:solidFill>
                            <a:schemeClr val="tx1"/>
                          </a:solidFill>
                          <a:effectLst/>
                          <a:latin typeface="+mn-lt"/>
                          <a:ea typeface="+mn-ea"/>
                          <a:cs typeface="+mn-cs"/>
                        </a:rPr>
                        <a:t>Chidera</a:t>
                      </a:r>
                      <a:r>
                        <a:rPr lang="en-US" sz="1300" b="0" i="0" kern="1200" dirty="0">
                          <a:solidFill>
                            <a:schemeClr val="tx1"/>
                          </a:solidFill>
                          <a:effectLst/>
                          <a:latin typeface="+mn-lt"/>
                          <a:ea typeface="+mn-ea"/>
                          <a:cs typeface="+mn-cs"/>
                        </a:rPr>
                        <a:t> and Adeyinka, Adenike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6604326"/>
                  </a:ext>
                </a:extLst>
              </a:tr>
              <a:tr h="520828">
                <a:tc>
                  <a:txBody>
                    <a:bodyPr/>
                    <a:lstStyle/>
                    <a:p>
                      <a:r>
                        <a:rPr lang="de-DE" sz="1300" b="0" i="0" u="none" strike="noStrike" kern="1200" dirty="0" err="1">
                          <a:solidFill>
                            <a:schemeClr val="tx1"/>
                          </a:solidFill>
                          <a:effectLst/>
                          <a:latin typeface="+mn-lt"/>
                          <a:ea typeface="+mn-ea"/>
                          <a:cs typeface="+mn-cs"/>
                        </a:rPr>
                        <a:t>Results</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i="0" kern="1200" dirty="0" err="1">
                          <a:solidFill>
                            <a:schemeClr val="tx1"/>
                          </a:solidFill>
                          <a:effectLst/>
                          <a:latin typeface="+mn-lt"/>
                          <a:ea typeface="+mn-ea"/>
                          <a:cs typeface="+mn-cs"/>
                        </a:rPr>
                        <a:t>Chidera</a:t>
                      </a:r>
                      <a:r>
                        <a:rPr lang="en-US" sz="1300" b="0" i="0" kern="1200" dirty="0">
                          <a:solidFill>
                            <a:schemeClr val="tx1"/>
                          </a:solidFill>
                          <a:effectLst/>
                          <a:latin typeface="+mn-lt"/>
                          <a:ea typeface="+mn-ea"/>
                          <a:cs typeface="+mn-cs"/>
                        </a:rPr>
                        <a:t>, Adeyinka and Adenike</a:t>
                      </a:r>
                    </a:p>
                    <a:p>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3668406"/>
                  </a:ext>
                </a:extLst>
              </a:tr>
              <a:tr h="511527">
                <a:tc>
                  <a:txBody>
                    <a:bodyPr/>
                    <a:lstStyle/>
                    <a:p>
                      <a:r>
                        <a:rPr lang="en-CA" sz="1300" dirty="0"/>
                        <a:t>Discussion</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300" dirty="0"/>
                        <a:t>Amarachi and Adenike </a:t>
                      </a:r>
                      <a:endParaRPr lang="de-DE" sz="13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300" b="0" i="0" kern="1200" dirty="0">
                        <a:solidFill>
                          <a:schemeClr val="tx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94200456"/>
                  </a:ext>
                </a:extLst>
              </a:tr>
              <a:tr h="500979">
                <a:tc>
                  <a:txBody>
                    <a:bodyPr/>
                    <a:lstStyle/>
                    <a:p>
                      <a:r>
                        <a:rPr lang="en-CA" sz="1300" dirty="0"/>
                        <a:t>Conclusion </a:t>
                      </a:r>
                      <a:endParaRPr lang="de-DE"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300" dirty="0"/>
                        <a:t>Amarachi and Adenike </a:t>
                      </a:r>
                      <a:endParaRPr lang="de-DE" sz="13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300" b="0" i="0" kern="1200" dirty="0">
                        <a:solidFill>
                          <a:schemeClr val="tx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2904700"/>
                  </a:ext>
                </a:extLst>
              </a:tr>
            </a:tbl>
          </a:graphicData>
        </a:graphic>
      </p:graphicFrame>
    </p:spTree>
    <p:extLst>
      <p:ext uri="{BB962C8B-B14F-4D97-AF65-F5344CB8AC3E}">
        <p14:creationId xmlns:p14="http://schemas.microsoft.com/office/powerpoint/2010/main" val="3755364041"/>
      </p:ext>
    </p:extLst>
  </p:cSld>
  <p:clrMapOvr>
    <a:masterClrMapping/>
  </p:clrMapOvr>
</p:sld>
</file>

<file path=ppt/theme/theme1.xml><?xml version="1.0" encoding="utf-8"?>
<a:theme xmlns:a="http://schemas.openxmlformats.org/drawingml/2006/main" name="UOL">
  <a:themeElements>
    <a:clrScheme name="Benutzerdefiniert 6">
      <a:dk1>
        <a:sysClr val="windowText" lastClr="000000"/>
      </a:dk1>
      <a:lt1>
        <a:sysClr val="window" lastClr="FFFFFF"/>
      </a:lt1>
      <a:dk2>
        <a:srgbClr val="003F6B"/>
      </a:dk2>
      <a:lt2>
        <a:srgbClr val="A5A5A5"/>
      </a:lt2>
      <a:accent1>
        <a:srgbClr val="004F9F"/>
      </a:accent1>
      <a:accent2>
        <a:srgbClr val="00ABDA"/>
      </a:accent2>
      <a:accent3>
        <a:srgbClr val="5BC5F2"/>
      </a:accent3>
      <a:accent4>
        <a:srgbClr val="A1DAF8"/>
      </a:accent4>
      <a:accent5>
        <a:srgbClr val="00786B"/>
      </a:accent5>
      <a:accent6>
        <a:srgbClr val="D53D0E"/>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lnSpc>
            <a:spcPct val="110000"/>
          </a:lnSpc>
          <a:defRPr spc="3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lnSpc>
            <a:spcPct val="110000"/>
          </a:lnSpc>
          <a:defRPr spc="30" dirty="0" err="1" smtClean="0"/>
        </a:defPPr>
      </a:lstStyle>
    </a:txDef>
  </a:objectDefaults>
  <a:extraClrSchemeLst/>
  <a:custClrLst>
    <a:custClr name="Grün 1">
      <a:srgbClr val="00786B"/>
    </a:custClr>
    <a:custClr name="Grün 2">
      <a:srgbClr val="00A97A"/>
    </a:custClr>
    <a:custClr name="Grün 3">
      <a:srgbClr val="95C11F"/>
    </a:custClr>
    <a:custClr name="Grün 4">
      <a:srgbClr val="C8D300"/>
    </a:custClr>
    <a:custClr name="Orange 1">
      <a:srgbClr val="D53D0E"/>
    </a:custClr>
    <a:custClr name="Orange 2">
      <a:srgbClr val="EE7203"/>
    </a:custClr>
    <a:custClr name="Orange 3">
      <a:srgbClr val="F39200"/>
    </a:custClr>
    <a:custClr name="Orange 4">
      <a:srgbClr val="FDC300"/>
    </a:custClr>
  </a:custClrLst>
  <a:extLst>
    <a:ext uri="{05A4C25C-085E-4340-85A3-A5531E510DB2}">
      <thm15:themeFamily xmlns:thm15="http://schemas.microsoft.com/office/thememl/2012/main" name="UOL_PowerPoint_16x9.potx" id="{F374DE9F-0D6B-4D2F-A18F-ABD4DBD5F391}" vid="{4E2C0FA1-9A88-4104-B52A-031F2A7C2746}"/>
    </a:ext>
  </a:extLst>
</a:theme>
</file>

<file path=ppt/theme/theme2.xml><?xml version="1.0" encoding="utf-8"?>
<a:theme xmlns:a="http://schemas.openxmlformats.org/drawingml/2006/main" name="Office">
  <a:themeElements>
    <a:clrScheme name="Benutzerdefiniert 6">
      <a:dk1>
        <a:sysClr val="windowText" lastClr="000000"/>
      </a:dk1>
      <a:lt1>
        <a:sysClr val="window" lastClr="FFFFFF"/>
      </a:lt1>
      <a:dk2>
        <a:srgbClr val="003F6B"/>
      </a:dk2>
      <a:lt2>
        <a:srgbClr val="A5A5A5"/>
      </a:lt2>
      <a:accent1>
        <a:srgbClr val="004F9F"/>
      </a:accent1>
      <a:accent2>
        <a:srgbClr val="00ABDA"/>
      </a:accent2>
      <a:accent3>
        <a:srgbClr val="5BC5F2"/>
      </a:accent3>
      <a:accent4>
        <a:srgbClr val="A1DAF8"/>
      </a:accent4>
      <a:accent5>
        <a:srgbClr val="00786B"/>
      </a:accent5>
      <a:accent6>
        <a:srgbClr val="D53D0E"/>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Benutzerdefiniert 6">
      <a:dk1>
        <a:sysClr val="windowText" lastClr="000000"/>
      </a:dk1>
      <a:lt1>
        <a:sysClr val="window" lastClr="FFFFFF"/>
      </a:lt1>
      <a:dk2>
        <a:srgbClr val="003F6B"/>
      </a:dk2>
      <a:lt2>
        <a:srgbClr val="A5A5A5"/>
      </a:lt2>
      <a:accent1>
        <a:srgbClr val="004F9F"/>
      </a:accent1>
      <a:accent2>
        <a:srgbClr val="00ABDA"/>
      </a:accent2>
      <a:accent3>
        <a:srgbClr val="5BC5F2"/>
      </a:accent3>
      <a:accent4>
        <a:srgbClr val="A1DAF8"/>
      </a:accent4>
      <a:accent5>
        <a:srgbClr val="00786B"/>
      </a:accent5>
      <a:accent6>
        <a:srgbClr val="D53D0E"/>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PowerPoint-Vorlage__16-zu-9-Format_</Template>
  <TotalTime>0</TotalTime>
  <Words>1561</Words>
  <Application>Microsoft Office PowerPoint</Application>
  <PresentationFormat>Widescreen</PresentationFormat>
  <Paragraphs>168</Paragraphs>
  <Slides>17</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Courier New</vt:lpstr>
      <vt:lpstr>Wingdings</vt:lpstr>
      <vt:lpstr>UOL</vt:lpstr>
      <vt:lpstr>Scientific Paper Writing Young Aspiring Female Environmental Scientists (YAFES)   </vt:lpstr>
      <vt:lpstr>A little bit about YAFEs</vt:lpstr>
      <vt:lpstr>A little bit about YAFEs</vt:lpstr>
      <vt:lpstr>The end goal</vt:lpstr>
      <vt:lpstr>What you will learn today </vt:lpstr>
      <vt:lpstr>Importance of peer-reviewed journals (AKA scientific papers)</vt:lpstr>
      <vt:lpstr>What are peer-reviewed papers and their processes</vt:lpstr>
      <vt:lpstr>PowerPoint Presentation</vt:lpstr>
      <vt:lpstr>Structure Scientific Papers</vt:lpstr>
      <vt:lpstr>Structure Scientific Papers</vt:lpstr>
      <vt:lpstr>PowerPoint Presentation</vt:lpstr>
      <vt:lpstr>PowerPoint Presentation</vt:lpstr>
      <vt:lpstr>PowerPoint Presentation</vt:lpstr>
      <vt:lpstr>Writing problems and challenges:</vt:lpstr>
      <vt:lpstr>Solution to writing problems: Project management</vt:lpstr>
      <vt:lpstr>What are peer-reviewed papers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 der Präsentation Arial Regular, 44 pt</dc:title>
  <dc:creator>Adenike Adebowale</dc:creator>
  <cp:lastModifiedBy>Adenike Adebowale</cp:lastModifiedBy>
  <cp:revision>3</cp:revision>
  <dcterms:created xsi:type="dcterms:W3CDTF">2023-10-21T08:15:33Z</dcterms:created>
  <dcterms:modified xsi:type="dcterms:W3CDTF">2024-08-12T20:14:27Z</dcterms:modified>
</cp:coreProperties>
</file>